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9" r:id="rId3"/>
    <p:sldId id="257" r:id="rId4"/>
    <p:sldId id="260" r:id="rId5"/>
    <p:sldId id="277" r:id="rId6"/>
    <p:sldId id="278" r:id="rId7"/>
    <p:sldId id="279" r:id="rId8"/>
    <p:sldId id="280" r:id="rId9"/>
    <p:sldId id="270" r:id="rId10"/>
    <p:sldId id="276" r:id="rId11"/>
    <p:sldId id="267" r:id="rId12"/>
    <p:sldId id="264" r:id="rId13"/>
    <p:sldId id="266" r:id="rId14"/>
    <p:sldId id="281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8A8C"/>
    <a:srgbClr val="286F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09" autoAdjust="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46C784-EFA6-4656-A7FA-00247F2057C5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78FA46C-7E53-4EAC-A8A4-817868EA7869}">
      <dgm:prSet phldrT="[Text]"/>
      <dgm:spPr/>
      <dgm:t>
        <a:bodyPr/>
        <a:lstStyle/>
        <a:p>
          <a:r>
            <a:rPr lang="en-US" b="1" dirty="0" smtClean="0"/>
            <a:t>Student </a:t>
          </a:r>
          <a:r>
            <a:rPr lang="en-US" b="1" i="0" dirty="0" smtClean="0"/>
            <a:t>Requests</a:t>
          </a:r>
          <a:endParaRPr lang="en-US" b="1" i="0" dirty="0"/>
        </a:p>
      </dgm:t>
    </dgm:pt>
    <dgm:pt modelId="{34CEB8A6-9C2E-414A-9C53-BA4F80D738D2}" type="parTrans" cxnId="{05E21559-88E7-42DE-976C-7DBD8298AF49}">
      <dgm:prSet/>
      <dgm:spPr/>
      <dgm:t>
        <a:bodyPr/>
        <a:lstStyle/>
        <a:p>
          <a:endParaRPr lang="en-US"/>
        </a:p>
      </dgm:t>
    </dgm:pt>
    <dgm:pt modelId="{0C429BFE-B054-437E-AA5F-1CFAD2CFFED8}" type="sibTrans" cxnId="{05E21559-88E7-42DE-976C-7DBD8298AF49}">
      <dgm:prSet/>
      <dgm:spPr/>
      <dgm:t>
        <a:bodyPr/>
        <a:lstStyle/>
        <a:p>
          <a:endParaRPr lang="en-US"/>
        </a:p>
      </dgm:t>
    </dgm:pt>
    <dgm:pt modelId="{B42016A0-931E-409A-B2BC-E50A32E210B1}">
      <dgm:prSet phldrT="[Text]"/>
      <dgm:spPr/>
      <dgm:t>
        <a:bodyPr/>
        <a:lstStyle/>
        <a:p>
          <a:r>
            <a:rPr lang="en-US" b="1" dirty="0" smtClean="0"/>
            <a:t>Accessed from school web site</a:t>
          </a:r>
          <a:endParaRPr lang="en-US" b="1" dirty="0"/>
        </a:p>
      </dgm:t>
    </dgm:pt>
    <dgm:pt modelId="{6C382218-D8A4-4F21-819F-49C62B102BD9}" type="parTrans" cxnId="{C9688BCB-ABCB-4B37-B501-A7ECC024C901}">
      <dgm:prSet/>
      <dgm:spPr/>
      <dgm:t>
        <a:bodyPr/>
        <a:lstStyle/>
        <a:p>
          <a:endParaRPr lang="en-US" dirty="0"/>
        </a:p>
      </dgm:t>
    </dgm:pt>
    <dgm:pt modelId="{322FB598-6389-4BF8-8EDE-834A915F863A}" type="sibTrans" cxnId="{C9688BCB-ABCB-4B37-B501-A7ECC024C901}">
      <dgm:prSet/>
      <dgm:spPr/>
      <dgm:t>
        <a:bodyPr/>
        <a:lstStyle/>
        <a:p>
          <a:endParaRPr lang="en-US"/>
        </a:p>
      </dgm:t>
    </dgm:pt>
    <dgm:pt modelId="{F6387848-E476-4A5F-A2DD-4B5E2709F9DD}">
      <dgm:prSet phldrT="[Text]"/>
      <dgm:spPr/>
      <dgm:t>
        <a:bodyPr/>
        <a:lstStyle/>
        <a:p>
          <a:r>
            <a:rPr lang="en-US" b="1" dirty="0" smtClean="0"/>
            <a:t>24/7 student &amp; alumni self-service</a:t>
          </a:r>
          <a:endParaRPr lang="en-US" b="1" dirty="0"/>
        </a:p>
      </dgm:t>
    </dgm:pt>
    <dgm:pt modelId="{5EFDB9BE-AF8D-42AD-BA30-A09D6A1E3649}" type="parTrans" cxnId="{278AFD72-91C5-4C16-A076-EF9D2F2439DB}">
      <dgm:prSet/>
      <dgm:spPr/>
      <dgm:t>
        <a:bodyPr/>
        <a:lstStyle/>
        <a:p>
          <a:endParaRPr lang="en-US" dirty="0"/>
        </a:p>
      </dgm:t>
    </dgm:pt>
    <dgm:pt modelId="{F0D79287-7FDE-4446-9929-A6A1321E47E7}" type="sibTrans" cxnId="{278AFD72-91C5-4C16-A076-EF9D2F2439DB}">
      <dgm:prSet/>
      <dgm:spPr/>
      <dgm:t>
        <a:bodyPr/>
        <a:lstStyle/>
        <a:p>
          <a:endParaRPr lang="en-US"/>
        </a:p>
      </dgm:t>
    </dgm:pt>
    <dgm:pt modelId="{5CDFAEED-08D9-4D5A-84CE-113296FC4971}">
      <dgm:prSet phldrT="[Text]"/>
      <dgm:spPr/>
      <dgm:t>
        <a:bodyPr/>
        <a:lstStyle/>
        <a:p>
          <a:r>
            <a:rPr lang="en-US" b="1" dirty="0" smtClean="0"/>
            <a:t>High School Transcript Release</a:t>
          </a:r>
          <a:endParaRPr lang="en-US" b="1" dirty="0"/>
        </a:p>
      </dgm:t>
    </dgm:pt>
    <dgm:pt modelId="{C0B880B0-CB26-4DE3-8110-C24381587DEE}" type="parTrans" cxnId="{E20A1759-CB0C-484D-AE0A-5DC8920A60DC}">
      <dgm:prSet/>
      <dgm:spPr/>
      <dgm:t>
        <a:bodyPr/>
        <a:lstStyle/>
        <a:p>
          <a:endParaRPr lang="en-US"/>
        </a:p>
      </dgm:t>
    </dgm:pt>
    <dgm:pt modelId="{BB1A238A-004A-4318-A735-CE7F5E8F2A8C}" type="sibTrans" cxnId="{E20A1759-CB0C-484D-AE0A-5DC8920A60DC}">
      <dgm:prSet/>
      <dgm:spPr/>
      <dgm:t>
        <a:bodyPr/>
        <a:lstStyle/>
        <a:p>
          <a:endParaRPr lang="en-US"/>
        </a:p>
      </dgm:t>
    </dgm:pt>
    <dgm:pt modelId="{08005F5C-C7A6-41E2-A251-EB655403C94E}">
      <dgm:prSet phldrT="[Text]"/>
      <dgm:spPr/>
      <dgm:t>
        <a:bodyPr/>
        <a:lstStyle/>
        <a:p>
          <a:r>
            <a:rPr lang="en-US" b="1" dirty="0" smtClean="0"/>
            <a:t>Online registrar approval</a:t>
          </a:r>
          <a:endParaRPr lang="en-US" b="1" dirty="0"/>
        </a:p>
      </dgm:t>
    </dgm:pt>
    <dgm:pt modelId="{ED7C48E9-6971-4BF3-B428-E48C803A4A1C}" type="parTrans" cxnId="{10073CD0-E2EE-4818-967D-1CC3707F3D5F}">
      <dgm:prSet/>
      <dgm:spPr/>
      <dgm:t>
        <a:bodyPr/>
        <a:lstStyle/>
        <a:p>
          <a:endParaRPr lang="en-US" dirty="0"/>
        </a:p>
      </dgm:t>
    </dgm:pt>
    <dgm:pt modelId="{5DA7B5AE-E7B1-409E-9390-672B0B3B5B06}" type="sibTrans" cxnId="{10073CD0-E2EE-4818-967D-1CC3707F3D5F}">
      <dgm:prSet/>
      <dgm:spPr/>
      <dgm:t>
        <a:bodyPr/>
        <a:lstStyle/>
        <a:p>
          <a:endParaRPr lang="en-US"/>
        </a:p>
      </dgm:t>
    </dgm:pt>
    <dgm:pt modelId="{CEEA3345-2B90-4962-B6B0-BAB6320A7138}">
      <dgm:prSet phldrT="[Text]"/>
      <dgm:spPr/>
      <dgm:t>
        <a:bodyPr/>
        <a:lstStyle/>
        <a:p>
          <a:r>
            <a:rPr lang="en-US" b="1" dirty="0" smtClean="0"/>
            <a:t>Docufide Delivery</a:t>
          </a:r>
          <a:endParaRPr lang="en-US" b="1" dirty="0"/>
        </a:p>
      </dgm:t>
    </dgm:pt>
    <dgm:pt modelId="{3EEBD8EE-D2F8-4984-9627-4D6CAE1187CC}" type="parTrans" cxnId="{240B8672-A633-4A21-B9B6-D504B972A566}">
      <dgm:prSet/>
      <dgm:spPr/>
      <dgm:t>
        <a:bodyPr/>
        <a:lstStyle/>
        <a:p>
          <a:endParaRPr lang="en-US"/>
        </a:p>
      </dgm:t>
    </dgm:pt>
    <dgm:pt modelId="{6FA9A42F-4B9B-4F1A-922A-C48FB07D063C}" type="sibTrans" cxnId="{240B8672-A633-4A21-B9B6-D504B972A566}">
      <dgm:prSet/>
      <dgm:spPr/>
      <dgm:t>
        <a:bodyPr/>
        <a:lstStyle/>
        <a:p>
          <a:endParaRPr lang="en-US"/>
        </a:p>
      </dgm:t>
    </dgm:pt>
    <dgm:pt modelId="{5E638B90-4B54-430F-B9DE-2B66CA581C95}">
      <dgm:prSet phldrT="[Text]"/>
      <dgm:spPr/>
      <dgm:t>
        <a:bodyPr/>
        <a:lstStyle/>
        <a:p>
          <a:r>
            <a:rPr lang="en-US" b="1" dirty="0" smtClean="0"/>
            <a:t>Online request processing</a:t>
          </a:r>
          <a:endParaRPr lang="en-US" b="1" dirty="0"/>
        </a:p>
      </dgm:t>
    </dgm:pt>
    <dgm:pt modelId="{88263B19-EEB7-466D-A30F-1E812F1A40E5}" type="parTrans" cxnId="{6EE28061-FBC0-4EEC-A8A3-91B5D5959F70}">
      <dgm:prSet/>
      <dgm:spPr/>
      <dgm:t>
        <a:bodyPr/>
        <a:lstStyle/>
        <a:p>
          <a:endParaRPr lang="en-US" dirty="0"/>
        </a:p>
      </dgm:t>
    </dgm:pt>
    <dgm:pt modelId="{3301D022-8751-4C51-A25C-A75676BD261F}" type="sibTrans" cxnId="{6EE28061-FBC0-4EEC-A8A3-91B5D5959F70}">
      <dgm:prSet/>
      <dgm:spPr/>
      <dgm:t>
        <a:bodyPr/>
        <a:lstStyle/>
        <a:p>
          <a:endParaRPr lang="en-US"/>
        </a:p>
      </dgm:t>
    </dgm:pt>
    <dgm:pt modelId="{504C8265-DC46-4A25-B27E-1B69A0E7ED82}">
      <dgm:prSet phldrT="[Text]"/>
      <dgm:spPr/>
      <dgm:t>
        <a:bodyPr/>
        <a:lstStyle/>
        <a:p>
          <a:r>
            <a:rPr lang="en-US" b="1" dirty="0" smtClean="0"/>
            <a:t>Look-up students and select ‘Docufide’</a:t>
          </a:r>
        </a:p>
        <a:p>
          <a:r>
            <a:rPr lang="en-US" b="1" dirty="0" smtClean="0"/>
            <a:t>printer</a:t>
          </a:r>
          <a:endParaRPr lang="en-US" b="1" dirty="0"/>
        </a:p>
      </dgm:t>
    </dgm:pt>
    <dgm:pt modelId="{20028D9E-AB1A-4E83-B762-502FE325083C}" type="parTrans" cxnId="{69B054AB-71F9-410C-AFED-071FCB707EC8}">
      <dgm:prSet/>
      <dgm:spPr/>
      <dgm:t>
        <a:bodyPr/>
        <a:lstStyle/>
        <a:p>
          <a:endParaRPr lang="en-US" dirty="0"/>
        </a:p>
      </dgm:t>
    </dgm:pt>
    <dgm:pt modelId="{2E7001DC-09CC-406F-83F4-D370F34A052D}" type="sibTrans" cxnId="{69B054AB-71F9-410C-AFED-071FCB707EC8}">
      <dgm:prSet/>
      <dgm:spPr/>
      <dgm:t>
        <a:bodyPr/>
        <a:lstStyle/>
        <a:p>
          <a:endParaRPr lang="en-US"/>
        </a:p>
      </dgm:t>
    </dgm:pt>
    <dgm:pt modelId="{A4910053-026D-4204-93A8-1EBF2DDB144F}">
      <dgm:prSet phldrT="[Text]"/>
      <dgm:spPr/>
      <dgm:t>
        <a:bodyPr/>
        <a:lstStyle/>
        <a:p>
          <a:r>
            <a:rPr lang="en-US" b="1" dirty="0" smtClean="0"/>
            <a:t>Print Transcript to Docufide</a:t>
          </a:r>
          <a:endParaRPr lang="en-US" b="1" dirty="0"/>
        </a:p>
      </dgm:t>
    </dgm:pt>
    <dgm:pt modelId="{D4D8702B-D9AC-4F35-9427-794D97E89953}" type="parTrans" cxnId="{8046172D-F060-48BF-B116-04D075D86DAC}">
      <dgm:prSet/>
      <dgm:spPr/>
      <dgm:t>
        <a:bodyPr/>
        <a:lstStyle/>
        <a:p>
          <a:endParaRPr lang="en-US" dirty="0"/>
        </a:p>
      </dgm:t>
    </dgm:pt>
    <dgm:pt modelId="{CED96B8B-E82A-4B4C-9BD8-0DA40ADC0F10}" type="sibTrans" cxnId="{8046172D-F060-48BF-B116-04D075D86DAC}">
      <dgm:prSet/>
      <dgm:spPr/>
      <dgm:t>
        <a:bodyPr/>
        <a:lstStyle/>
        <a:p>
          <a:endParaRPr lang="en-US"/>
        </a:p>
      </dgm:t>
    </dgm:pt>
    <dgm:pt modelId="{23410096-C61D-4595-99D1-2498823E718D}">
      <dgm:prSet phldrT="[Text]"/>
      <dgm:spPr/>
      <dgm:t>
        <a:bodyPr/>
        <a:lstStyle/>
        <a:p>
          <a:r>
            <a:rPr lang="en-US" b="1" dirty="0" smtClean="0"/>
            <a:t>Delivery on school’s behalf</a:t>
          </a:r>
          <a:endParaRPr lang="en-US" b="1" dirty="0"/>
        </a:p>
      </dgm:t>
    </dgm:pt>
    <dgm:pt modelId="{376096B7-5BD3-4148-B7DA-FEB75BA752F2}" type="parTrans" cxnId="{067E7C2E-5667-4283-B34C-57887BEC1640}">
      <dgm:prSet/>
      <dgm:spPr/>
      <dgm:t>
        <a:bodyPr/>
        <a:lstStyle/>
        <a:p>
          <a:endParaRPr lang="en-US" dirty="0"/>
        </a:p>
      </dgm:t>
    </dgm:pt>
    <dgm:pt modelId="{02CE0DF9-2CFB-4AF6-AC46-85FD2DC9AA07}" type="sibTrans" cxnId="{067E7C2E-5667-4283-B34C-57887BEC1640}">
      <dgm:prSet/>
      <dgm:spPr/>
      <dgm:t>
        <a:bodyPr/>
        <a:lstStyle/>
        <a:p>
          <a:endParaRPr lang="en-US"/>
        </a:p>
      </dgm:t>
    </dgm:pt>
    <dgm:pt modelId="{8247BA13-1967-41F1-A801-3CC5100C6296}">
      <dgm:prSet phldrT="[Text]"/>
      <dgm:spPr/>
      <dgm:t>
        <a:bodyPr/>
        <a:lstStyle/>
        <a:p>
          <a:r>
            <a:rPr lang="en-US" b="1" dirty="0" smtClean="0"/>
            <a:t>Tracking and reports included</a:t>
          </a:r>
          <a:endParaRPr lang="en-US" b="1" dirty="0"/>
        </a:p>
      </dgm:t>
    </dgm:pt>
    <dgm:pt modelId="{BD6AA8D8-8950-4071-A5EB-4DFFEB75DEA9}" type="parTrans" cxnId="{B8F68E35-4814-42CE-AE16-EE6E5CEDE05B}">
      <dgm:prSet/>
      <dgm:spPr/>
      <dgm:t>
        <a:bodyPr/>
        <a:lstStyle/>
        <a:p>
          <a:endParaRPr lang="en-US" dirty="0"/>
        </a:p>
      </dgm:t>
    </dgm:pt>
    <dgm:pt modelId="{731D0323-8D7C-44B7-AF21-FE68AC1E2139}" type="sibTrans" cxnId="{B8F68E35-4814-42CE-AE16-EE6E5CEDE05B}">
      <dgm:prSet/>
      <dgm:spPr/>
      <dgm:t>
        <a:bodyPr/>
        <a:lstStyle/>
        <a:p>
          <a:endParaRPr lang="en-US"/>
        </a:p>
      </dgm:t>
    </dgm:pt>
    <dgm:pt modelId="{0B3A9A27-6B39-4E16-80B2-71D110B9FEE9}">
      <dgm:prSet phldrT="[Text]"/>
      <dgm:spPr/>
      <dgm:t>
        <a:bodyPr/>
        <a:lstStyle/>
        <a:p>
          <a:r>
            <a:rPr lang="en-US" b="1" dirty="0" smtClean="0"/>
            <a:t>Students notified on delivery</a:t>
          </a:r>
          <a:endParaRPr lang="en-US" b="1" dirty="0"/>
        </a:p>
      </dgm:t>
    </dgm:pt>
    <dgm:pt modelId="{65E31082-48D3-445C-BF85-EAA501A50B86}" type="parTrans" cxnId="{722D4803-4E75-4868-A1B3-42E2ADA3DE58}">
      <dgm:prSet/>
      <dgm:spPr/>
      <dgm:t>
        <a:bodyPr/>
        <a:lstStyle/>
        <a:p>
          <a:endParaRPr lang="en-US" dirty="0"/>
        </a:p>
      </dgm:t>
    </dgm:pt>
    <dgm:pt modelId="{0B798A06-82D2-4EE7-AB13-661C443870E1}" type="sibTrans" cxnId="{722D4803-4E75-4868-A1B3-42E2ADA3DE58}">
      <dgm:prSet/>
      <dgm:spPr/>
      <dgm:t>
        <a:bodyPr/>
        <a:lstStyle/>
        <a:p>
          <a:endParaRPr lang="en-US"/>
        </a:p>
      </dgm:t>
    </dgm:pt>
    <dgm:pt modelId="{79B0A351-E67C-4AAE-92D3-85533240DA04}" type="pres">
      <dgm:prSet presAssocID="{6546C784-EFA6-4656-A7FA-00247F2057C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307F085-9BA8-4AAC-9606-22E510FDB997}" type="pres">
      <dgm:prSet presAssocID="{178FA46C-7E53-4EAC-A8A4-817868EA7869}" presName="root" presStyleCnt="0"/>
      <dgm:spPr/>
      <dgm:t>
        <a:bodyPr/>
        <a:lstStyle/>
        <a:p>
          <a:endParaRPr lang="en-US"/>
        </a:p>
      </dgm:t>
    </dgm:pt>
    <dgm:pt modelId="{B1C4FFC8-8F61-49EC-9412-3AC6DF6D6BEB}" type="pres">
      <dgm:prSet presAssocID="{178FA46C-7E53-4EAC-A8A4-817868EA7869}" presName="rootComposite" presStyleCnt="0"/>
      <dgm:spPr/>
      <dgm:t>
        <a:bodyPr/>
        <a:lstStyle/>
        <a:p>
          <a:endParaRPr lang="en-US"/>
        </a:p>
      </dgm:t>
    </dgm:pt>
    <dgm:pt modelId="{9ED04E27-C35B-494C-B03C-BFE357D499B0}" type="pres">
      <dgm:prSet presAssocID="{178FA46C-7E53-4EAC-A8A4-817868EA7869}" presName="rootText" presStyleLbl="node1" presStyleIdx="0" presStyleCnt="3"/>
      <dgm:spPr/>
      <dgm:t>
        <a:bodyPr/>
        <a:lstStyle/>
        <a:p>
          <a:endParaRPr lang="en-US"/>
        </a:p>
      </dgm:t>
    </dgm:pt>
    <dgm:pt modelId="{73EB3CA8-0F0C-4170-A216-1C510E13D6CB}" type="pres">
      <dgm:prSet presAssocID="{178FA46C-7E53-4EAC-A8A4-817868EA7869}" presName="rootConnector" presStyleLbl="node1" presStyleIdx="0" presStyleCnt="3"/>
      <dgm:spPr/>
      <dgm:t>
        <a:bodyPr/>
        <a:lstStyle/>
        <a:p>
          <a:endParaRPr lang="en-US"/>
        </a:p>
      </dgm:t>
    </dgm:pt>
    <dgm:pt modelId="{403EBD1A-6FC6-47C3-8B90-6B42D833E715}" type="pres">
      <dgm:prSet presAssocID="{178FA46C-7E53-4EAC-A8A4-817868EA7869}" presName="childShape" presStyleCnt="0"/>
      <dgm:spPr/>
      <dgm:t>
        <a:bodyPr/>
        <a:lstStyle/>
        <a:p>
          <a:endParaRPr lang="en-US"/>
        </a:p>
      </dgm:t>
    </dgm:pt>
    <dgm:pt modelId="{AC726DE3-9680-4540-9BB7-E1C3FC2361A6}" type="pres">
      <dgm:prSet presAssocID="{88263B19-EEB7-466D-A30F-1E812F1A40E5}" presName="Name13" presStyleLbl="parChTrans1D2" presStyleIdx="0" presStyleCnt="9"/>
      <dgm:spPr/>
      <dgm:t>
        <a:bodyPr/>
        <a:lstStyle/>
        <a:p>
          <a:endParaRPr lang="en-US"/>
        </a:p>
      </dgm:t>
    </dgm:pt>
    <dgm:pt modelId="{48EABDCE-FB86-4992-B6B4-37BDB22E974C}" type="pres">
      <dgm:prSet presAssocID="{5E638B90-4B54-430F-B9DE-2B66CA581C95}" presName="childText" presStyleLbl="bgAcc1" presStyleIdx="0" presStyleCnt="9" custLinFactNeighborX="-927" custLinFactNeighborY="43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AD979B-BFF5-462D-9358-07AFBDF5337A}" type="pres">
      <dgm:prSet presAssocID="{6C382218-D8A4-4F21-819F-49C62B102BD9}" presName="Name13" presStyleLbl="parChTrans1D2" presStyleIdx="1" presStyleCnt="9"/>
      <dgm:spPr/>
      <dgm:t>
        <a:bodyPr/>
        <a:lstStyle/>
        <a:p>
          <a:endParaRPr lang="en-US"/>
        </a:p>
      </dgm:t>
    </dgm:pt>
    <dgm:pt modelId="{8DA85D89-D696-4FD5-9BA1-44B7879088F9}" type="pres">
      <dgm:prSet presAssocID="{B42016A0-931E-409A-B2BC-E50A32E210B1}" presName="childText" presStyleLbl="bgAcc1" presStyleIdx="1" presStyleCnt="9" custLinFactNeighborX="-927" custLinFactNeighborY="43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ADF128-7536-4403-AAE1-4C642B641213}" type="pres">
      <dgm:prSet presAssocID="{5EFDB9BE-AF8D-42AD-BA30-A09D6A1E3649}" presName="Name13" presStyleLbl="parChTrans1D2" presStyleIdx="2" presStyleCnt="9"/>
      <dgm:spPr/>
      <dgm:t>
        <a:bodyPr/>
        <a:lstStyle/>
        <a:p>
          <a:endParaRPr lang="en-US"/>
        </a:p>
      </dgm:t>
    </dgm:pt>
    <dgm:pt modelId="{F790266F-000A-4C70-BEA7-2D058FFE26D1}" type="pres">
      <dgm:prSet presAssocID="{F6387848-E476-4A5F-A2DD-4B5E2709F9DD}" presName="childText" presStyleLbl="bgAcc1" presStyleIdx="2" presStyleCnt="9" custLinFactNeighborX="-927" custLinFactNeighborY="43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DDBD6A-510B-44D9-B092-46B0F19D7BD3}" type="pres">
      <dgm:prSet presAssocID="{5CDFAEED-08D9-4D5A-84CE-113296FC4971}" presName="root" presStyleCnt="0"/>
      <dgm:spPr/>
      <dgm:t>
        <a:bodyPr/>
        <a:lstStyle/>
        <a:p>
          <a:endParaRPr lang="en-US"/>
        </a:p>
      </dgm:t>
    </dgm:pt>
    <dgm:pt modelId="{CFE5CEA2-CEB2-4357-8307-BF878602BEBC}" type="pres">
      <dgm:prSet presAssocID="{5CDFAEED-08D9-4D5A-84CE-113296FC4971}" presName="rootComposite" presStyleCnt="0"/>
      <dgm:spPr/>
      <dgm:t>
        <a:bodyPr/>
        <a:lstStyle/>
        <a:p>
          <a:endParaRPr lang="en-US"/>
        </a:p>
      </dgm:t>
    </dgm:pt>
    <dgm:pt modelId="{09DA369A-33BF-4E80-BDD0-645651E36F9A}" type="pres">
      <dgm:prSet presAssocID="{5CDFAEED-08D9-4D5A-84CE-113296FC4971}" presName="rootText" presStyleLbl="node1" presStyleIdx="1" presStyleCnt="3"/>
      <dgm:spPr/>
      <dgm:t>
        <a:bodyPr/>
        <a:lstStyle/>
        <a:p>
          <a:endParaRPr lang="en-US"/>
        </a:p>
      </dgm:t>
    </dgm:pt>
    <dgm:pt modelId="{323BE122-A51B-4CFF-92EA-1459E1FC8403}" type="pres">
      <dgm:prSet presAssocID="{5CDFAEED-08D9-4D5A-84CE-113296FC4971}" presName="rootConnector" presStyleLbl="node1" presStyleIdx="1" presStyleCnt="3"/>
      <dgm:spPr/>
      <dgm:t>
        <a:bodyPr/>
        <a:lstStyle/>
        <a:p>
          <a:endParaRPr lang="en-US"/>
        </a:p>
      </dgm:t>
    </dgm:pt>
    <dgm:pt modelId="{7730D516-4E89-43EF-9C05-E2D576ACA47B}" type="pres">
      <dgm:prSet presAssocID="{5CDFAEED-08D9-4D5A-84CE-113296FC4971}" presName="childShape" presStyleCnt="0"/>
      <dgm:spPr/>
      <dgm:t>
        <a:bodyPr/>
        <a:lstStyle/>
        <a:p>
          <a:endParaRPr lang="en-US"/>
        </a:p>
      </dgm:t>
    </dgm:pt>
    <dgm:pt modelId="{95FEA896-9A2E-4447-9D08-C5507DC2081A}" type="pres">
      <dgm:prSet presAssocID="{ED7C48E9-6971-4BF3-B428-E48C803A4A1C}" presName="Name13" presStyleLbl="parChTrans1D2" presStyleIdx="3" presStyleCnt="9"/>
      <dgm:spPr/>
      <dgm:t>
        <a:bodyPr/>
        <a:lstStyle/>
        <a:p>
          <a:endParaRPr lang="en-US"/>
        </a:p>
      </dgm:t>
    </dgm:pt>
    <dgm:pt modelId="{32C177E3-E685-4148-807B-87C96B287709}" type="pres">
      <dgm:prSet presAssocID="{08005F5C-C7A6-41E2-A251-EB655403C94E}" presName="childText" presStyleLbl="bgAcc1" presStyleIdx="3" presStyleCnt="9" custLinFactNeighborX="-927" custLinFactNeighborY="43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BCDE70-BE33-4678-ABE1-B7A5CF4F16DC}" type="pres">
      <dgm:prSet presAssocID="{20028D9E-AB1A-4E83-B762-502FE325083C}" presName="Name13" presStyleLbl="parChTrans1D2" presStyleIdx="4" presStyleCnt="9"/>
      <dgm:spPr/>
      <dgm:t>
        <a:bodyPr/>
        <a:lstStyle/>
        <a:p>
          <a:endParaRPr lang="en-US"/>
        </a:p>
      </dgm:t>
    </dgm:pt>
    <dgm:pt modelId="{8D8C9421-CBC8-43DE-BE27-125E29D75AEE}" type="pres">
      <dgm:prSet presAssocID="{504C8265-DC46-4A25-B27E-1B69A0E7ED82}" presName="childText" presStyleLbl="bgAcc1" presStyleIdx="4" presStyleCnt="9" custLinFactNeighborX="-927" custLinFactNeighborY="43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961E0D-0798-4D94-87BE-919A1F0DC8AF}" type="pres">
      <dgm:prSet presAssocID="{D4D8702B-D9AC-4F35-9427-794D97E89953}" presName="Name13" presStyleLbl="parChTrans1D2" presStyleIdx="5" presStyleCnt="9"/>
      <dgm:spPr/>
      <dgm:t>
        <a:bodyPr/>
        <a:lstStyle/>
        <a:p>
          <a:endParaRPr lang="en-US"/>
        </a:p>
      </dgm:t>
    </dgm:pt>
    <dgm:pt modelId="{899892D2-3955-4D3E-9671-1A3F0485C94D}" type="pres">
      <dgm:prSet presAssocID="{A4910053-026D-4204-93A8-1EBF2DDB144F}" presName="childText" presStyleLbl="bgAcc1" presStyleIdx="5" presStyleCnt="9" custLinFactNeighborX="-927" custLinFactNeighborY="43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B3B90E-D995-447C-88C5-3694789C2457}" type="pres">
      <dgm:prSet presAssocID="{CEEA3345-2B90-4962-B6B0-BAB6320A7138}" presName="root" presStyleCnt="0"/>
      <dgm:spPr/>
      <dgm:t>
        <a:bodyPr/>
        <a:lstStyle/>
        <a:p>
          <a:endParaRPr lang="en-US"/>
        </a:p>
      </dgm:t>
    </dgm:pt>
    <dgm:pt modelId="{08DD7D5C-76D4-4DD1-A890-E96085B6A59A}" type="pres">
      <dgm:prSet presAssocID="{CEEA3345-2B90-4962-B6B0-BAB6320A7138}" presName="rootComposite" presStyleCnt="0"/>
      <dgm:spPr/>
      <dgm:t>
        <a:bodyPr/>
        <a:lstStyle/>
        <a:p>
          <a:endParaRPr lang="en-US"/>
        </a:p>
      </dgm:t>
    </dgm:pt>
    <dgm:pt modelId="{E07E7CB9-671E-4A7A-BFB9-75321C26C0CF}" type="pres">
      <dgm:prSet presAssocID="{CEEA3345-2B90-4962-B6B0-BAB6320A7138}" presName="rootText" presStyleLbl="node1" presStyleIdx="2" presStyleCnt="3"/>
      <dgm:spPr/>
      <dgm:t>
        <a:bodyPr/>
        <a:lstStyle/>
        <a:p>
          <a:endParaRPr lang="en-US"/>
        </a:p>
      </dgm:t>
    </dgm:pt>
    <dgm:pt modelId="{5CB07490-2729-4E5E-80DD-06E132984C39}" type="pres">
      <dgm:prSet presAssocID="{CEEA3345-2B90-4962-B6B0-BAB6320A7138}" presName="rootConnector" presStyleLbl="node1" presStyleIdx="2" presStyleCnt="3"/>
      <dgm:spPr/>
      <dgm:t>
        <a:bodyPr/>
        <a:lstStyle/>
        <a:p>
          <a:endParaRPr lang="en-US"/>
        </a:p>
      </dgm:t>
    </dgm:pt>
    <dgm:pt modelId="{E3B64AB0-C0E4-44D7-80C2-4136324954FB}" type="pres">
      <dgm:prSet presAssocID="{CEEA3345-2B90-4962-B6B0-BAB6320A7138}" presName="childShape" presStyleCnt="0"/>
      <dgm:spPr/>
      <dgm:t>
        <a:bodyPr/>
        <a:lstStyle/>
        <a:p>
          <a:endParaRPr lang="en-US"/>
        </a:p>
      </dgm:t>
    </dgm:pt>
    <dgm:pt modelId="{E36C3E0B-06BF-4DC6-8846-48EB6FA568B1}" type="pres">
      <dgm:prSet presAssocID="{376096B7-5BD3-4148-B7DA-FEB75BA752F2}" presName="Name13" presStyleLbl="parChTrans1D2" presStyleIdx="6" presStyleCnt="9"/>
      <dgm:spPr/>
      <dgm:t>
        <a:bodyPr/>
        <a:lstStyle/>
        <a:p>
          <a:endParaRPr lang="en-US"/>
        </a:p>
      </dgm:t>
    </dgm:pt>
    <dgm:pt modelId="{AD18DE35-D0AA-4AC3-A37C-CF579C53A286}" type="pres">
      <dgm:prSet presAssocID="{23410096-C61D-4595-99D1-2498823E718D}" presName="childText" presStyleLbl="bgAcc1" presStyleIdx="6" presStyleCnt="9" custLinFactNeighborX="-927" custLinFactNeighborY="43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5DD5E7-F63D-46B6-BCE3-CEDBA8F4DF36}" type="pres">
      <dgm:prSet presAssocID="{BD6AA8D8-8950-4071-A5EB-4DFFEB75DEA9}" presName="Name13" presStyleLbl="parChTrans1D2" presStyleIdx="7" presStyleCnt="9"/>
      <dgm:spPr/>
      <dgm:t>
        <a:bodyPr/>
        <a:lstStyle/>
        <a:p>
          <a:endParaRPr lang="en-US"/>
        </a:p>
      </dgm:t>
    </dgm:pt>
    <dgm:pt modelId="{A232E97A-3B0B-466C-BFD6-4BBC32CFF026}" type="pres">
      <dgm:prSet presAssocID="{8247BA13-1967-41F1-A801-3CC5100C6296}" presName="childText" presStyleLbl="bgAcc1" presStyleIdx="7" presStyleCnt="9" custLinFactNeighborX="-927" custLinFactNeighborY="43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076883-EACE-4A35-A826-4871AF743879}" type="pres">
      <dgm:prSet presAssocID="{65E31082-48D3-445C-BF85-EAA501A50B86}" presName="Name13" presStyleLbl="parChTrans1D2" presStyleIdx="8" presStyleCnt="9"/>
      <dgm:spPr/>
      <dgm:t>
        <a:bodyPr/>
        <a:lstStyle/>
        <a:p>
          <a:endParaRPr lang="en-US"/>
        </a:p>
      </dgm:t>
    </dgm:pt>
    <dgm:pt modelId="{15649935-88DC-47B6-99A1-176C32EA3317}" type="pres">
      <dgm:prSet presAssocID="{0B3A9A27-6B39-4E16-80B2-71D110B9FEE9}" presName="childText" presStyleLbl="bgAcc1" presStyleIdx="8" presStyleCnt="9" custLinFactNeighborX="-927" custLinFactNeighborY="43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184D2A7-0812-4068-80C2-C86E7067483D}" type="presOf" srcId="{A4910053-026D-4204-93A8-1EBF2DDB144F}" destId="{899892D2-3955-4D3E-9671-1A3F0485C94D}" srcOrd="0" destOrd="0" presId="urn:microsoft.com/office/officeart/2005/8/layout/hierarchy3"/>
    <dgm:cxn modelId="{264B411F-3759-4BC7-BD93-D3F46234E377}" type="presOf" srcId="{ED7C48E9-6971-4BF3-B428-E48C803A4A1C}" destId="{95FEA896-9A2E-4447-9D08-C5507DC2081A}" srcOrd="0" destOrd="0" presId="urn:microsoft.com/office/officeart/2005/8/layout/hierarchy3"/>
    <dgm:cxn modelId="{55979EB5-DB6D-42EF-8182-782F86D3DE8F}" type="presOf" srcId="{5CDFAEED-08D9-4D5A-84CE-113296FC4971}" destId="{323BE122-A51B-4CFF-92EA-1459E1FC8403}" srcOrd="1" destOrd="0" presId="urn:microsoft.com/office/officeart/2005/8/layout/hierarchy3"/>
    <dgm:cxn modelId="{8046172D-F060-48BF-B116-04D075D86DAC}" srcId="{5CDFAEED-08D9-4D5A-84CE-113296FC4971}" destId="{A4910053-026D-4204-93A8-1EBF2DDB144F}" srcOrd="2" destOrd="0" parTransId="{D4D8702B-D9AC-4F35-9427-794D97E89953}" sibTransId="{CED96B8B-E82A-4B4C-9BD8-0DA40ADC0F10}"/>
    <dgm:cxn modelId="{FE4885DA-09EF-4866-9C35-CE1047E0FA6D}" type="presOf" srcId="{CEEA3345-2B90-4962-B6B0-BAB6320A7138}" destId="{E07E7CB9-671E-4A7A-BFB9-75321C26C0CF}" srcOrd="0" destOrd="0" presId="urn:microsoft.com/office/officeart/2005/8/layout/hierarchy3"/>
    <dgm:cxn modelId="{17D1DA6B-6D27-4573-AACB-66C1BA3CCC77}" type="presOf" srcId="{B42016A0-931E-409A-B2BC-E50A32E210B1}" destId="{8DA85D89-D696-4FD5-9BA1-44B7879088F9}" srcOrd="0" destOrd="0" presId="urn:microsoft.com/office/officeart/2005/8/layout/hierarchy3"/>
    <dgm:cxn modelId="{EE88691D-060F-482A-A190-0D9973DEFBCC}" type="presOf" srcId="{65E31082-48D3-445C-BF85-EAA501A50B86}" destId="{3F076883-EACE-4A35-A826-4871AF743879}" srcOrd="0" destOrd="0" presId="urn:microsoft.com/office/officeart/2005/8/layout/hierarchy3"/>
    <dgm:cxn modelId="{F0E45094-FF51-41BA-9DA0-D1046393FB3F}" type="presOf" srcId="{D4D8702B-D9AC-4F35-9427-794D97E89953}" destId="{2C961E0D-0798-4D94-87BE-919A1F0DC8AF}" srcOrd="0" destOrd="0" presId="urn:microsoft.com/office/officeart/2005/8/layout/hierarchy3"/>
    <dgm:cxn modelId="{E20A1759-CB0C-484D-AE0A-5DC8920A60DC}" srcId="{6546C784-EFA6-4656-A7FA-00247F2057C5}" destId="{5CDFAEED-08D9-4D5A-84CE-113296FC4971}" srcOrd="1" destOrd="0" parTransId="{C0B880B0-CB26-4DE3-8110-C24381587DEE}" sibTransId="{BB1A238A-004A-4318-A735-CE7F5E8F2A8C}"/>
    <dgm:cxn modelId="{6EE28061-FBC0-4EEC-A8A3-91B5D5959F70}" srcId="{178FA46C-7E53-4EAC-A8A4-817868EA7869}" destId="{5E638B90-4B54-430F-B9DE-2B66CA581C95}" srcOrd="0" destOrd="0" parTransId="{88263B19-EEB7-466D-A30F-1E812F1A40E5}" sibTransId="{3301D022-8751-4C51-A25C-A75676BD261F}"/>
    <dgm:cxn modelId="{B1C252CF-5704-4C1D-B9E8-06357A57B37A}" type="presOf" srcId="{F6387848-E476-4A5F-A2DD-4B5E2709F9DD}" destId="{F790266F-000A-4C70-BEA7-2D058FFE26D1}" srcOrd="0" destOrd="0" presId="urn:microsoft.com/office/officeart/2005/8/layout/hierarchy3"/>
    <dgm:cxn modelId="{677434CA-1B5B-411B-9796-5C7D19366D90}" type="presOf" srcId="{5CDFAEED-08D9-4D5A-84CE-113296FC4971}" destId="{09DA369A-33BF-4E80-BDD0-645651E36F9A}" srcOrd="0" destOrd="0" presId="urn:microsoft.com/office/officeart/2005/8/layout/hierarchy3"/>
    <dgm:cxn modelId="{215FC599-5458-4B79-AFAC-E45A1E893291}" type="presOf" srcId="{BD6AA8D8-8950-4071-A5EB-4DFFEB75DEA9}" destId="{095DD5E7-F63D-46B6-BCE3-CEDBA8F4DF36}" srcOrd="0" destOrd="0" presId="urn:microsoft.com/office/officeart/2005/8/layout/hierarchy3"/>
    <dgm:cxn modelId="{B8F68E35-4814-42CE-AE16-EE6E5CEDE05B}" srcId="{CEEA3345-2B90-4962-B6B0-BAB6320A7138}" destId="{8247BA13-1967-41F1-A801-3CC5100C6296}" srcOrd="1" destOrd="0" parTransId="{BD6AA8D8-8950-4071-A5EB-4DFFEB75DEA9}" sibTransId="{731D0323-8D7C-44B7-AF21-FE68AC1E2139}"/>
    <dgm:cxn modelId="{1500AAA7-1927-4D19-8F58-8035F3A0819C}" type="presOf" srcId="{5E638B90-4B54-430F-B9DE-2B66CA581C95}" destId="{48EABDCE-FB86-4992-B6B4-37BDB22E974C}" srcOrd="0" destOrd="0" presId="urn:microsoft.com/office/officeart/2005/8/layout/hierarchy3"/>
    <dgm:cxn modelId="{69B054AB-71F9-410C-AFED-071FCB707EC8}" srcId="{5CDFAEED-08D9-4D5A-84CE-113296FC4971}" destId="{504C8265-DC46-4A25-B27E-1B69A0E7ED82}" srcOrd="1" destOrd="0" parTransId="{20028D9E-AB1A-4E83-B762-502FE325083C}" sibTransId="{2E7001DC-09CC-406F-83F4-D370F34A052D}"/>
    <dgm:cxn modelId="{278AFD72-91C5-4C16-A076-EF9D2F2439DB}" srcId="{178FA46C-7E53-4EAC-A8A4-817868EA7869}" destId="{F6387848-E476-4A5F-A2DD-4B5E2709F9DD}" srcOrd="2" destOrd="0" parTransId="{5EFDB9BE-AF8D-42AD-BA30-A09D6A1E3649}" sibTransId="{F0D79287-7FDE-4446-9929-A6A1321E47E7}"/>
    <dgm:cxn modelId="{7036B00D-AF87-4F95-BFB5-76C684AABE29}" type="presOf" srcId="{23410096-C61D-4595-99D1-2498823E718D}" destId="{AD18DE35-D0AA-4AC3-A37C-CF579C53A286}" srcOrd="0" destOrd="0" presId="urn:microsoft.com/office/officeart/2005/8/layout/hierarchy3"/>
    <dgm:cxn modelId="{9D6015B5-2385-44A0-9FD4-0C901AE525B5}" type="presOf" srcId="{504C8265-DC46-4A25-B27E-1B69A0E7ED82}" destId="{8D8C9421-CBC8-43DE-BE27-125E29D75AEE}" srcOrd="0" destOrd="0" presId="urn:microsoft.com/office/officeart/2005/8/layout/hierarchy3"/>
    <dgm:cxn modelId="{741E3E01-6F38-49B7-BB83-51712C28CB6C}" type="presOf" srcId="{CEEA3345-2B90-4962-B6B0-BAB6320A7138}" destId="{5CB07490-2729-4E5E-80DD-06E132984C39}" srcOrd="1" destOrd="0" presId="urn:microsoft.com/office/officeart/2005/8/layout/hierarchy3"/>
    <dgm:cxn modelId="{05E21559-88E7-42DE-976C-7DBD8298AF49}" srcId="{6546C784-EFA6-4656-A7FA-00247F2057C5}" destId="{178FA46C-7E53-4EAC-A8A4-817868EA7869}" srcOrd="0" destOrd="0" parTransId="{34CEB8A6-9C2E-414A-9C53-BA4F80D738D2}" sibTransId="{0C429BFE-B054-437E-AA5F-1CFAD2CFFED8}"/>
    <dgm:cxn modelId="{6F23F008-F0F1-4AE5-B549-609DD262B01A}" type="presOf" srcId="{6546C784-EFA6-4656-A7FA-00247F2057C5}" destId="{79B0A351-E67C-4AAE-92D3-85533240DA04}" srcOrd="0" destOrd="0" presId="urn:microsoft.com/office/officeart/2005/8/layout/hierarchy3"/>
    <dgm:cxn modelId="{9069C014-3344-4B05-B8EC-1465B271450E}" type="presOf" srcId="{20028D9E-AB1A-4E83-B762-502FE325083C}" destId="{4EBCDE70-BE33-4678-ABE1-B7A5CF4F16DC}" srcOrd="0" destOrd="0" presId="urn:microsoft.com/office/officeart/2005/8/layout/hierarchy3"/>
    <dgm:cxn modelId="{240B8672-A633-4A21-B9B6-D504B972A566}" srcId="{6546C784-EFA6-4656-A7FA-00247F2057C5}" destId="{CEEA3345-2B90-4962-B6B0-BAB6320A7138}" srcOrd="2" destOrd="0" parTransId="{3EEBD8EE-D2F8-4984-9627-4D6CAE1187CC}" sibTransId="{6FA9A42F-4B9B-4F1A-922A-C48FB07D063C}"/>
    <dgm:cxn modelId="{10073CD0-E2EE-4818-967D-1CC3707F3D5F}" srcId="{5CDFAEED-08D9-4D5A-84CE-113296FC4971}" destId="{08005F5C-C7A6-41E2-A251-EB655403C94E}" srcOrd="0" destOrd="0" parTransId="{ED7C48E9-6971-4BF3-B428-E48C803A4A1C}" sibTransId="{5DA7B5AE-E7B1-409E-9390-672B0B3B5B06}"/>
    <dgm:cxn modelId="{C9688BCB-ABCB-4B37-B501-A7ECC024C901}" srcId="{178FA46C-7E53-4EAC-A8A4-817868EA7869}" destId="{B42016A0-931E-409A-B2BC-E50A32E210B1}" srcOrd="1" destOrd="0" parTransId="{6C382218-D8A4-4F21-819F-49C62B102BD9}" sibTransId="{322FB598-6389-4BF8-8EDE-834A915F863A}"/>
    <dgm:cxn modelId="{4A25D1DA-B51B-4F5C-988E-D69852F5A477}" type="presOf" srcId="{376096B7-5BD3-4148-B7DA-FEB75BA752F2}" destId="{E36C3E0B-06BF-4DC6-8846-48EB6FA568B1}" srcOrd="0" destOrd="0" presId="urn:microsoft.com/office/officeart/2005/8/layout/hierarchy3"/>
    <dgm:cxn modelId="{7840EB72-9482-4340-A5F1-DFFF225B2836}" type="presOf" srcId="{5EFDB9BE-AF8D-42AD-BA30-A09D6A1E3649}" destId="{38ADF128-7536-4403-AAE1-4C642B641213}" srcOrd="0" destOrd="0" presId="urn:microsoft.com/office/officeart/2005/8/layout/hierarchy3"/>
    <dgm:cxn modelId="{722D4803-4E75-4868-A1B3-42E2ADA3DE58}" srcId="{CEEA3345-2B90-4962-B6B0-BAB6320A7138}" destId="{0B3A9A27-6B39-4E16-80B2-71D110B9FEE9}" srcOrd="2" destOrd="0" parTransId="{65E31082-48D3-445C-BF85-EAA501A50B86}" sibTransId="{0B798A06-82D2-4EE7-AB13-661C443870E1}"/>
    <dgm:cxn modelId="{5A69F709-A09E-4CF5-B06B-50D879CD8C07}" type="presOf" srcId="{0B3A9A27-6B39-4E16-80B2-71D110B9FEE9}" destId="{15649935-88DC-47B6-99A1-176C32EA3317}" srcOrd="0" destOrd="0" presId="urn:microsoft.com/office/officeart/2005/8/layout/hierarchy3"/>
    <dgm:cxn modelId="{D8ABF385-6180-4FB3-944D-56945F941ADF}" type="presOf" srcId="{178FA46C-7E53-4EAC-A8A4-817868EA7869}" destId="{9ED04E27-C35B-494C-B03C-BFE357D499B0}" srcOrd="0" destOrd="0" presId="urn:microsoft.com/office/officeart/2005/8/layout/hierarchy3"/>
    <dgm:cxn modelId="{D91CD6BE-4702-4BBB-980E-F8876C7EDF9C}" type="presOf" srcId="{6C382218-D8A4-4F21-819F-49C62B102BD9}" destId="{E9AD979B-BFF5-462D-9358-07AFBDF5337A}" srcOrd="0" destOrd="0" presId="urn:microsoft.com/office/officeart/2005/8/layout/hierarchy3"/>
    <dgm:cxn modelId="{706FF295-E6E1-436C-BC9F-7FDC3F2FCF26}" type="presOf" srcId="{8247BA13-1967-41F1-A801-3CC5100C6296}" destId="{A232E97A-3B0B-466C-BFD6-4BBC32CFF026}" srcOrd="0" destOrd="0" presId="urn:microsoft.com/office/officeart/2005/8/layout/hierarchy3"/>
    <dgm:cxn modelId="{651263BF-A99A-4567-B562-CFF69A8ADEEC}" type="presOf" srcId="{88263B19-EEB7-466D-A30F-1E812F1A40E5}" destId="{AC726DE3-9680-4540-9BB7-E1C3FC2361A6}" srcOrd="0" destOrd="0" presId="urn:microsoft.com/office/officeart/2005/8/layout/hierarchy3"/>
    <dgm:cxn modelId="{34EB2A06-419E-4E63-B3E2-50FC439279FB}" type="presOf" srcId="{08005F5C-C7A6-41E2-A251-EB655403C94E}" destId="{32C177E3-E685-4148-807B-87C96B287709}" srcOrd="0" destOrd="0" presId="urn:microsoft.com/office/officeart/2005/8/layout/hierarchy3"/>
    <dgm:cxn modelId="{8CD973C6-CEFD-47E7-AAAE-2ABD895A34A1}" type="presOf" srcId="{178FA46C-7E53-4EAC-A8A4-817868EA7869}" destId="{73EB3CA8-0F0C-4170-A216-1C510E13D6CB}" srcOrd="1" destOrd="0" presId="urn:microsoft.com/office/officeart/2005/8/layout/hierarchy3"/>
    <dgm:cxn modelId="{067E7C2E-5667-4283-B34C-57887BEC1640}" srcId="{CEEA3345-2B90-4962-B6B0-BAB6320A7138}" destId="{23410096-C61D-4595-99D1-2498823E718D}" srcOrd="0" destOrd="0" parTransId="{376096B7-5BD3-4148-B7DA-FEB75BA752F2}" sibTransId="{02CE0DF9-2CFB-4AF6-AC46-85FD2DC9AA07}"/>
    <dgm:cxn modelId="{EC9885A0-3944-465C-8AF4-F7E4C268C0E1}" type="presParOf" srcId="{79B0A351-E67C-4AAE-92D3-85533240DA04}" destId="{7307F085-9BA8-4AAC-9606-22E510FDB997}" srcOrd="0" destOrd="0" presId="urn:microsoft.com/office/officeart/2005/8/layout/hierarchy3"/>
    <dgm:cxn modelId="{285293BF-A53E-43B3-ACCB-9DA0B0319471}" type="presParOf" srcId="{7307F085-9BA8-4AAC-9606-22E510FDB997}" destId="{B1C4FFC8-8F61-49EC-9412-3AC6DF6D6BEB}" srcOrd="0" destOrd="0" presId="urn:microsoft.com/office/officeart/2005/8/layout/hierarchy3"/>
    <dgm:cxn modelId="{49706F4B-7D7E-46D5-B759-099FC0DC441D}" type="presParOf" srcId="{B1C4FFC8-8F61-49EC-9412-3AC6DF6D6BEB}" destId="{9ED04E27-C35B-494C-B03C-BFE357D499B0}" srcOrd="0" destOrd="0" presId="urn:microsoft.com/office/officeart/2005/8/layout/hierarchy3"/>
    <dgm:cxn modelId="{10BAE9A9-DDCD-41F2-B750-7A378A83A870}" type="presParOf" srcId="{B1C4FFC8-8F61-49EC-9412-3AC6DF6D6BEB}" destId="{73EB3CA8-0F0C-4170-A216-1C510E13D6CB}" srcOrd="1" destOrd="0" presId="urn:microsoft.com/office/officeart/2005/8/layout/hierarchy3"/>
    <dgm:cxn modelId="{529C0B48-E09F-437E-A40D-C0D8A9C75653}" type="presParOf" srcId="{7307F085-9BA8-4AAC-9606-22E510FDB997}" destId="{403EBD1A-6FC6-47C3-8B90-6B42D833E715}" srcOrd="1" destOrd="0" presId="urn:microsoft.com/office/officeart/2005/8/layout/hierarchy3"/>
    <dgm:cxn modelId="{64D0BDDD-B067-44BC-A8E5-89BCAFBF9986}" type="presParOf" srcId="{403EBD1A-6FC6-47C3-8B90-6B42D833E715}" destId="{AC726DE3-9680-4540-9BB7-E1C3FC2361A6}" srcOrd="0" destOrd="0" presId="urn:microsoft.com/office/officeart/2005/8/layout/hierarchy3"/>
    <dgm:cxn modelId="{89562861-203D-4065-BE23-6CBDB7BB9A39}" type="presParOf" srcId="{403EBD1A-6FC6-47C3-8B90-6B42D833E715}" destId="{48EABDCE-FB86-4992-B6B4-37BDB22E974C}" srcOrd="1" destOrd="0" presId="urn:microsoft.com/office/officeart/2005/8/layout/hierarchy3"/>
    <dgm:cxn modelId="{995B7D2E-3A39-4EC5-A872-CE0C67DAEDD5}" type="presParOf" srcId="{403EBD1A-6FC6-47C3-8B90-6B42D833E715}" destId="{E9AD979B-BFF5-462D-9358-07AFBDF5337A}" srcOrd="2" destOrd="0" presId="urn:microsoft.com/office/officeart/2005/8/layout/hierarchy3"/>
    <dgm:cxn modelId="{DD8AE859-0721-4AA7-B8F5-575F4549B389}" type="presParOf" srcId="{403EBD1A-6FC6-47C3-8B90-6B42D833E715}" destId="{8DA85D89-D696-4FD5-9BA1-44B7879088F9}" srcOrd="3" destOrd="0" presId="urn:microsoft.com/office/officeart/2005/8/layout/hierarchy3"/>
    <dgm:cxn modelId="{043F92DA-ECCA-4C36-AC85-2DD46D4FFF24}" type="presParOf" srcId="{403EBD1A-6FC6-47C3-8B90-6B42D833E715}" destId="{38ADF128-7536-4403-AAE1-4C642B641213}" srcOrd="4" destOrd="0" presId="urn:microsoft.com/office/officeart/2005/8/layout/hierarchy3"/>
    <dgm:cxn modelId="{E994FB21-0E45-46D5-A861-EACB56E3F487}" type="presParOf" srcId="{403EBD1A-6FC6-47C3-8B90-6B42D833E715}" destId="{F790266F-000A-4C70-BEA7-2D058FFE26D1}" srcOrd="5" destOrd="0" presId="urn:microsoft.com/office/officeart/2005/8/layout/hierarchy3"/>
    <dgm:cxn modelId="{066D4A1F-5BA9-4031-BB31-D66B8263EF50}" type="presParOf" srcId="{79B0A351-E67C-4AAE-92D3-85533240DA04}" destId="{61DDBD6A-510B-44D9-B092-46B0F19D7BD3}" srcOrd="1" destOrd="0" presId="urn:microsoft.com/office/officeart/2005/8/layout/hierarchy3"/>
    <dgm:cxn modelId="{F99044CE-1825-4ECD-AAC8-C31D0163CA1D}" type="presParOf" srcId="{61DDBD6A-510B-44D9-B092-46B0F19D7BD3}" destId="{CFE5CEA2-CEB2-4357-8307-BF878602BEBC}" srcOrd="0" destOrd="0" presId="urn:microsoft.com/office/officeart/2005/8/layout/hierarchy3"/>
    <dgm:cxn modelId="{EFDF9BCF-8DD3-4B55-ACA9-8715F4DAEBEF}" type="presParOf" srcId="{CFE5CEA2-CEB2-4357-8307-BF878602BEBC}" destId="{09DA369A-33BF-4E80-BDD0-645651E36F9A}" srcOrd="0" destOrd="0" presId="urn:microsoft.com/office/officeart/2005/8/layout/hierarchy3"/>
    <dgm:cxn modelId="{105A27A6-FC6E-4566-B9E8-5AFD1812ADA9}" type="presParOf" srcId="{CFE5CEA2-CEB2-4357-8307-BF878602BEBC}" destId="{323BE122-A51B-4CFF-92EA-1459E1FC8403}" srcOrd="1" destOrd="0" presId="urn:microsoft.com/office/officeart/2005/8/layout/hierarchy3"/>
    <dgm:cxn modelId="{73D1158F-4025-47C9-9775-33A5AC4B94E1}" type="presParOf" srcId="{61DDBD6A-510B-44D9-B092-46B0F19D7BD3}" destId="{7730D516-4E89-43EF-9C05-E2D576ACA47B}" srcOrd="1" destOrd="0" presId="urn:microsoft.com/office/officeart/2005/8/layout/hierarchy3"/>
    <dgm:cxn modelId="{5F7FAD5C-BE2A-4D3D-910A-90645FC0DD9B}" type="presParOf" srcId="{7730D516-4E89-43EF-9C05-E2D576ACA47B}" destId="{95FEA896-9A2E-4447-9D08-C5507DC2081A}" srcOrd="0" destOrd="0" presId="urn:microsoft.com/office/officeart/2005/8/layout/hierarchy3"/>
    <dgm:cxn modelId="{5C64BC24-2A6B-4A37-B943-35DC16203E81}" type="presParOf" srcId="{7730D516-4E89-43EF-9C05-E2D576ACA47B}" destId="{32C177E3-E685-4148-807B-87C96B287709}" srcOrd="1" destOrd="0" presId="urn:microsoft.com/office/officeart/2005/8/layout/hierarchy3"/>
    <dgm:cxn modelId="{EE402501-B4E9-4CC1-B125-4C62D522D3C9}" type="presParOf" srcId="{7730D516-4E89-43EF-9C05-E2D576ACA47B}" destId="{4EBCDE70-BE33-4678-ABE1-B7A5CF4F16DC}" srcOrd="2" destOrd="0" presId="urn:microsoft.com/office/officeart/2005/8/layout/hierarchy3"/>
    <dgm:cxn modelId="{545CD03D-C14B-40B0-90E6-280B7B212BAA}" type="presParOf" srcId="{7730D516-4E89-43EF-9C05-E2D576ACA47B}" destId="{8D8C9421-CBC8-43DE-BE27-125E29D75AEE}" srcOrd="3" destOrd="0" presId="urn:microsoft.com/office/officeart/2005/8/layout/hierarchy3"/>
    <dgm:cxn modelId="{15612579-2C43-4B6C-8A7B-6AD90D83441C}" type="presParOf" srcId="{7730D516-4E89-43EF-9C05-E2D576ACA47B}" destId="{2C961E0D-0798-4D94-87BE-919A1F0DC8AF}" srcOrd="4" destOrd="0" presId="urn:microsoft.com/office/officeart/2005/8/layout/hierarchy3"/>
    <dgm:cxn modelId="{AE3B90C5-E966-46AC-A25B-EEDE19E7852E}" type="presParOf" srcId="{7730D516-4E89-43EF-9C05-E2D576ACA47B}" destId="{899892D2-3955-4D3E-9671-1A3F0485C94D}" srcOrd="5" destOrd="0" presId="urn:microsoft.com/office/officeart/2005/8/layout/hierarchy3"/>
    <dgm:cxn modelId="{FD08A767-B424-4838-8661-D4324DA6E6D9}" type="presParOf" srcId="{79B0A351-E67C-4AAE-92D3-85533240DA04}" destId="{17B3B90E-D995-447C-88C5-3694789C2457}" srcOrd="2" destOrd="0" presId="urn:microsoft.com/office/officeart/2005/8/layout/hierarchy3"/>
    <dgm:cxn modelId="{97425896-4D00-4E8C-A867-7312122D2ECF}" type="presParOf" srcId="{17B3B90E-D995-447C-88C5-3694789C2457}" destId="{08DD7D5C-76D4-4DD1-A890-E96085B6A59A}" srcOrd="0" destOrd="0" presId="urn:microsoft.com/office/officeart/2005/8/layout/hierarchy3"/>
    <dgm:cxn modelId="{217AC206-2D45-4F1E-9E66-73647FF3B9F2}" type="presParOf" srcId="{08DD7D5C-76D4-4DD1-A890-E96085B6A59A}" destId="{E07E7CB9-671E-4A7A-BFB9-75321C26C0CF}" srcOrd="0" destOrd="0" presId="urn:microsoft.com/office/officeart/2005/8/layout/hierarchy3"/>
    <dgm:cxn modelId="{66765431-1787-4A58-BB33-B581EAA37080}" type="presParOf" srcId="{08DD7D5C-76D4-4DD1-A890-E96085B6A59A}" destId="{5CB07490-2729-4E5E-80DD-06E132984C39}" srcOrd="1" destOrd="0" presId="urn:microsoft.com/office/officeart/2005/8/layout/hierarchy3"/>
    <dgm:cxn modelId="{734761D9-FF0E-4F80-84A3-BDC7F4543672}" type="presParOf" srcId="{17B3B90E-D995-447C-88C5-3694789C2457}" destId="{E3B64AB0-C0E4-44D7-80C2-4136324954FB}" srcOrd="1" destOrd="0" presId="urn:microsoft.com/office/officeart/2005/8/layout/hierarchy3"/>
    <dgm:cxn modelId="{28CA40E3-F877-4643-8079-6350D7B3F1F6}" type="presParOf" srcId="{E3B64AB0-C0E4-44D7-80C2-4136324954FB}" destId="{E36C3E0B-06BF-4DC6-8846-48EB6FA568B1}" srcOrd="0" destOrd="0" presId="urn:microsoft.com/office/officeart/2005/8/layout/hierarchy3"/>
    <dgm:cxn modelId="{7D52790D-6EE7-4CF8-B4B6-1283E2130C68}" type="presParOf" srcId="{E3B64AB0-C0E4-44D7-80C2-4136324954FB}" destId="{AD18DE35-D0AA-4AC3-A37C-CF579C53A286}" srcOrd="1" destOrd="0" presId="urn:microsoft.com/office/officeart/2005/8/layout/hierarchy3"/>
    <dgm:cxn modelId="{DC27D889-7F87-479B-A0E3-A8D5635E422C}" type="presParOf" srcId="{E3B64AB0-C0E4-44D7-80C2-4136324954FB}" destId="{095DD5E7-F63D-46B6-BCE3-CEDBA8F4DF36}" srcOrd="2" destOrd="0" presId="urn:microsoft.com/office/officeart/2005/8/layout/hierarchy3"/>
    <dgm:cxn modelId="{D9E8E984-2DC2-403E-AB4E-295C2BF4F1D5}" type="presParOf" srcId="{E3B64AB0-C0E4-44D7-80C2-4136324954FB}" destId="{A232E97A-3B0B-466C-BFD6-4BBC32CFF026}" srcOrd="3" destOrd="0" presId="urn:microsoft.com/office/officeart/2005/8/layout/hierarchy3"/>
    <dgm:cxn modelId="{9F5593AA-BBAD-41B0-9798-E5471DFC2EDD}" type="presParOf" srcId="{E3B64AB0-C0E4-44D7-80C2-4136324954FB}" destId="{3F076883-EACE-4A35-A826-4871AF743879}" srcOrd="4" destOrd="0" presId="urn:microsoft.com/office/officeart/2005/8/layout/hierarchy3"/>
    <dgm:cxn modelId="{5AE5D6B0-31CA-4042-9C01-20FBECC0E841}" type="presParOf" srcId="{E3B64AB0-C0E4-44D7-80C2-4136324954FB}" destId="{15649935-88DC-47B6-99A1-176C32EA3317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D04E27-C35B-494C-B03C-BFE357D499B0}">
      <dsp:nvSpPr>
        <dsp:cNvPr id="0" name=""/>
        <dsp:cNvSpPr/>
      </dsp:nvSpPr>
      <dsp:spPr>
        <a:xfrm>
          <a:off x="346583" y="3860"/>
          <a:ext cx="1761380" cy="8806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Student </a:t>
          </a:r>
          <a:r>
            <a:rPr lang="en-US" sz="1800" b="1" i="0" kern="1200" dirty="0" smtClean="0"/>
            <a:t>Requests</a:t>
          </a:r>
          <a:endParaRPr lang="en-US" sz="1800" b="1" i="0" kern="1200" dirty="0"/>
        </a:p>
      </dsp:txBody>
      <dsp:txXfrm>
        <a:off x="372378" y="29655"/>
        <a:ext cx="1709790" cy="829100"/>
      </dsp:txXfrm>
    </dsp:sp>
    <dsp:sp modelId="{AC726DE3-9680-4540-9BB7-E1C3FC2361A6}">
      <dsp:nvSpPr>
        <dsp:cNvPr id="0" name=""/>
        <dsp:cNvSpPr/>
      </dsp:nvSpPr>
      <dsp:spPr>
        <a:xfrm>
          <a:off x="522721" y="884550"/>
          <a:ext cx="163075" cy="6987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8792"/>
              </a:lnTo>
              <a:lnTo>
                <a:pt x="163075" y="6987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EABDCE-FB86-4992-B6B4-37BDB22E974C}">
      <dsp:nvSpPr>
        <dsp:cNvPr id="0" name=""/>
        <dsp:cNvSpPr/>
      </dsp:nvSpPr>
      <dsp:spPr>
        <a:xfrm>
          <a:off x="685797" y="1142998"/>
          <a:ext cx="1409104" cy="880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Online request processing</a:t>
          </a:r>
          <a:endParaRPr lang="en-US" sz="1200" b="1" kern="1200" dirty="0"/>
        </a:p>
      </dsp:txBody>
      <dsp:txXfrm>
        <a:off x="711592" y="1168793"/>
        <a:ext cx="1357514" cy="829100"/>
      </dsp:txXfrm>
    </dsp:sp>
    <dsp:sp modelId="{E9AD979B-BFF5-462D-9358-07AFBDF5337A}">
      <dsp:nvSpPr>
        <dsp:cNvPr id="0" name=""/>
        <dsp:cNvSpPr/>
      </dsp:nvSpPr>
      <dsp:spPr>
        <a:xfrm>
          <a:off x="522721" y="884550"/>
          <a:ext cx="163075" cy="17996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9655"/>
              </a:lnTo>
              <a:lnTo>
                <a:pt x="163075" y="17996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A85D89-D696-4FD5-9BA1-44B7879088F9}">
      <dsp:nvSpPr>
        <dsp:cNvPr id="0" name=""/>
        <dsp:cNvSpPr/>
      </dsp:nvSpPr>
      <dsp:spPr>
        <a:xfrm>
          <a:off x="685797" y="2243861"/>
          <a:ext cx="1409104" cy="880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Accessed from school web site</a:t>
          </a:r>
          <a:endParaRPr lang="en-US" sz="1200" b="1" kern="1200" dirty="0"/>
        </a:p>
      </dsp:txBody>
      <dsp:txXfrm>
        <a:off x="711592" y="2269656"/>
        <a:ext cx="1357514" cy="829100"/>
      </dsp:txXfrm>
    </dsp:sp>
    <dsp:sp modelId="{38ADF128-7536-4403-AAE1-4C642B641213}">
      <dsp:nvSpPr>
        <dsp:cNvPr id="0" name=""/>
        <dsp:cNvSpPr/>
      </dsp:nvSpPr>
      <dsp:spPr>
        <a:xfrm>
          <a:off x="522721" y="884550"/>
          <a:ext cx="163075" cy="2866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66104"/>
              </a:lnTo>
              <a:lnTo>
                <a:pt x="163075" y="286610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90266F-000A-4C70-BEA7-2D058FFE26D1}">
      <dsp:nvSpPr>
        <dsp:cNvPr id="0" name=""/>
        <dsp:cNvSpPr/>
      </dsp:nvSpPr>
      <dsp:spPr>
        <a:xfrm>
          <a:off x="685797" y="3310309"/>
          <a:ext cx="1409104" cy="880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24/7 student &amp; alumni self-service</a:t>
          </a:r>
          <a:endParaRPr lang="en-US" sz="1200" b="1" kern="1200" dirty="0"/>
        </a:p>
      </dsp:txBody>
      <dsp:txXfrm>
        <a:off x="711592" y="3336104"/>
        <a:ext cx="1357514" cy="829100"/>
      </dsp:txXfrm>
    </dsp:sp>
    <dsp:sp modelId="{09DA369A-33BF-4E80-BDD0-645651E36F9A}">
      <dsp:nvSpPr>
        <dsp:cNvPr id="0" name=""/>
        <dsp:cNvSpPr/>
      </dsp:nvSpPr>
      <dsp:spPr>
        <a:xfrm>
          <a:off x="2548309" y="3860"/>
          <a:ext cx="1761380" cy="8806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High School Transcript Release</a:t>
          </a:r>
          <a:endParaRPr lang="en-US" sz="1800" b="1" kern="1200" dirty="0"/>
        </a:p>
      </dsp:txBody>
      <dsp:txXfrm>
        <a:off x="2574104" y="29655"/>
        <a:ext cx="1709790" cy="829100"/>
      </dsp:txXfrm>
    </dsp:sp>
    <dsp:sp modelId="{95FEA896-9A2E-4447-9D08-C5507DC2081A}">
      <dsp:nvSpPr>
        <dsp:cNvPr id="0" name=""/>
        <dsp:cNvSpPr/>
      </dsp:nvSpPr>
      <dsp:spPr>
        <a:xfrm>
          <a:off x="2724447" y="884550"/>
          <a:ext cx="163075" cy="6987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8792"/>
              </a:lnTo>
              <a:lnTo>
                <a:pt x="163075" y="6987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C177E3-E685-4148-807B-87C96B287709}">
      <dsp:nvSpPr>
        <dsp:cNvPr id="0" name=""/>
        <dsp:cNvSpPr/>
      </dsp:nvSpPr>
      <dsp:spPr>
        <a:xfrm>
          <a:off x="2887523" y="1142998"/>
          <a:ext cx="1409104" cy="880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Online registrar approval</a:t>
          </a:r>
          <a:endParaRPr lang="en-US" sz="1200" b="1" kern="1200" dirty="0"/>
        </a:p>
      </dsp:txBody>
      <dsp:txXfrm>
        <a:off x="2913318" y="1168793"/>
        <a:ext cx="1357514" cy="829100"/>
      </dsp:txXfrm>
    </dsp:sp>
    <dsp:sp modelId="{4EBCDE70-BE33-4678-ABE1-B7A5CF4F16DC}">
      <dsp:nvSpPr>
        <dsp:cNvPr id="0" name=""/>
        <dsp:cNvSpPr/>
      </dsp:nvSpPr>
      <dsp:spPr>
        <a:xfrm>
          <a:off x="2724447" y="884550"/>
          <a:ext cx="163075" cy="17996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9655"/>
              </a:lnTo>
              <a:lnTo>
                <a:pt x="163075" y="17996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8C9421-CBC8-43DE-BE27-125E29D75AEE}">
      <dsp:nvSpPr>
        <dsp:cNvPr id="0" name=""/>
        <dsp:cNvSpPr/>
      </dsp:nvSpPr>
      <dsp:spPr>
        <a:xfrm>
          <a:off x="2887523" y="2243861"/>
          <a:ext cx="1409104" cy="880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Look-up students and select ‘Docufide’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printer</a:t>
          </a:r>
          <a:endParaRPr lang="en-US" sz="1200" b="1" kern="1200" dirty="0"/>
        </a:p>
      </dsp:txBody>
      <dsp:txXfrm>
        <a:off x="2913318" y="2269656"/>
        <a:ext cx="1357514" cy="829100"/>
      </dsp:txXfrm>
    </dsp:sp>
    <dsp:sp modelId="{2C961E0D-0798-4D94-87BE-919A1F0DC8AF}">
      <dsp:nvSpPr>
        <dsp:cNvPr id="0" name=""/>
        <dsp:cNvSpPr/>
      </dsp:nvSpPr>
      <dsp:spPr>
        <a:xfrm>
          <a:off x="2724447" y="884550"/>
          <a:ext cx="163075" cy="2866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66104"/>
              </a:lnTo>
              <a:lnTo>
                <a:pt x="163075" y="286610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9892D2-3955-4D3E-9671-1A3F0485C94D}">
      <dsp:nvSpPr>
        <dsp:cNvPr id="0" name=""/>
        <dsp:cNvSpPr/>
      </dsp:nvSpPr>
      <dsp:spPr>
        <a:xfrm>
          <a:off x="2887523" y="3310309"/>
          <a:ext cx="1409104" cy="880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Print Transcript to Docufide</a:t>
          </a:r>
          <a:endParaRPr lang="en-US" sz="1200" b="1" kern="1200" dirty="0"/>
        </a:p>
      </dsp:txBody>
      <dsp:txXfrm>
        <a:off x="2913318" y="3336104"/>
        <a:ext cx="1357514" cy="829100"/>
      </dsp:txXfrm>
    </dsp:sp>
    <dsp:sp modelId="{E07E7CB9-671E-4A7A-BFB9-75321C26C0CF}">
      <dsp:nvSpPr>
        <dsp:cNvPr id="0" name=""/>
        <dsp:cNvSpPr/>
      </dsp:nvSpPr>
      <dsp:spPr>
        <a:xfrm>
          <a:off x="4750035" y="3860"/>
          <a:ext cx="1761380" cy="8806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Docufide Delivery</a:t>
          </a:r>
          <a:endParaRPr lang="en-US" sz="1800" b="1" kern="1200" dirty="0"/>
        </a:p>
      </dsp:txBody>
      <dsp:txXfrm>
        <a:off x="4775830" y="29655"/>
        <a:ext cx="1709790" cy="829100"/>
      </dsp:txXfrm>
    </dsp:sp>
    <dsp:sp modelId="{E36C3E0B-06BF-4DC6-8846-48EB6FA568B1}">
      <dsp:nvSpPr>
        <dsp:cNvPr id="0" name=""/>
        <dsp:cNvSpPr/>
      </dsp:nvSpPr>
      <dsp:spPr>
        <a:xfrm>
          <a:off x="4926173" y="884550"/>
          <a:ext cx="163075" cy="6987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8792"/>
              </a:lnTo>
              <a:lnTo>
                <a:pt x="163075" y="6987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18DE35-D0AA-4AC3-A37C-CF579C53A286}">
      <dsp:nvSpPr>
        <dsp:cNvPr id="0" name=""/>
        <dsp:cNvSpPr/>
      </dsp:nvSpPr>
      <dsp:spPr>
        <a:xfrm>
          <a:off x="5089249" y="1142998"/>
          <a:ext cx="1409104" cy="880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Delivery on school’s behalf</a:t>
          </a:r>
          <a:endParaRPr lang="en-US" sz="1200" b="1" kern="1200" dirty="0"/>
        </a:p>
      </dsp:txBody>
      <dsp:txXfrm>
        <a:off x="5115044" y="1168793"/>
        <a:ext cx="1357514" cy="829100"/>
      </dsp:txXfrm>
    </dsp:sp>
    <dsp:sp modelId="{095DD5E7-F63D-46B6-BCE3-CEDBA8F4DF36}">
      <dsp:nvSpPr>
        <dsp:cNvPr id="0" name=""/>
        <dsp:cNvSpPr/>
      </dsp:nvSpPr>
      <dsp:spPr>
        <a:xfrm>
          <a:off x="4926173" y="884550"/>
          <a:ext cx="163075" cy="17996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9655"/>
              </a:lnTo>
              <a:lnTo>
                <a:pt x="163075" y="17996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32E97A-3B0B-466C-BFD6-4BBC32CFF026}">
      <dsp:nvSpPr>
        <dsp:cNvPr id="0" name=""/>
        <dsp:cNvSpPr/>
      </dsp:nvSpPr>
      <dsp:spPr>
        <a:xfrm>
          <a:off x="5089249" y="2243861"/>
          <a:ext cx="1409104" cy="880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Tracking and reports included</a:t>
          </a:r>
          <a:endParaRPr lang="en-US" sz="1200" b="1" kern="1200" dirty="0"/>
        </a:p>
      </dsp:txBody>
      <dsp:txXfrm>
        <a:off x="5115044" y="2269656"/>
        <a:ext cx="1357514" cy="829100"/>
      </dsp:txXfrm>
    </dsp:sp>
    <dsp:sp modelId="{3F076883-EACE-4A35-A826-4871AF743879}">
      <dsp:nvSpPr>
        <dsp:cNvPr id="0" name=""/>
        <dsp:cNvSpPr/>
      </dsp:nvSpPr>
      <dsp:spPr>
        <a:xfrm>
          <a:off x="4926173" y="884550"/>
          <a:ext cx="163075" cy="2866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66104"/>
              </a:lnTo>
              <a:lnTo>
                <a:pt x="163075" y="286610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649935-88DC-47B6-99A1-176C32EA3317}">
      <dsp:nvSpPr>
        <dsp:cNvPr id="0" name=""/>
        <dsp:cNvSpPr/>
      </dsp:nvSpPr>
      <dsp:spPr>
        <a:xfrm>
          <a:off x="5089249" y="3310309"/>
          <a:ext cx="1409104" cy="8806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Students notified on delivery</a:t>
          </a:r>
          <a:endParaRPr lang="en-US" sz="1200" b="1" kern="1200" dirty="0"/>
        </a:p>
      </dsp:txBody>
      <dsp:txXfrm>
        <a:off x="5115044" y="3336104"/>
        <a:ext cx="1357514" cy="8291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CF7ACE-C169-48C8-9336-698E25B7FD0A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B4BC3D-28AF-431D-9668-BE382C534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432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Automated Process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fld id="{7475E09A-5D92-4C83-A458-46E960B277D4}" type="slidenum">
              <a:rPr lang="en-US" sz="1200" smtClean="0"/>
              <a:pPr eaLnBrk="1" hangingPunct="1"/>
              <a:t>7</a:t>
            </a:fld>
            <a:endParaRPr 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ocuParch_preso_titlebg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2671" y="2440613"/>
            <a:ext cx="4051852" cy="1181923"/>
          </a:xfrm>
        </p:spPr>
        <p:txBody>
          <a:bodyPr>
            <a:normAutofit/>
          </a:bodyPr>
          <a:lstStyle>
            <a:lvl1pPr algn="l">
              <a:defRPr sz="3200" b="1" i="0">
                <a:solidFill>
                  <a:srgbClr val="328A8C"/>
                </a:solidFill>
                <a:latin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2671" y="3643254"/>
            <a:ext cx="4051852" cy="354483"/>
          </a:xfrm>
        </p:spPr>
        <p:txBody>
          <a:bodyPr>
            <a:normAutofit/>
          </a:bodyPr>
          <a:lstStyle>
            <a:lvl1pPr marL="0" indent="0" algn="l">
              <a:buNone/>
              <a:defRPr sz="1800" b="1" i="0" baseline="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49B5-77EF-5641-88A5-AD9ACF6321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FDD1F-3365-2C45-94E9-1926B706714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 rot="16200000" flipH="1">
            <a:off x="4676114" y="3296477"/>
            <a:ext cx="1358346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49B5-77EF-5641-88A5-AD9ACF6321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FDD1F-3365-2C45-94E9-1926B7067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49B5-77EF-5641-88A5-AD9ACF6321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FDD1F-3365-2C45-94E9-1926B7067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ocuParch_preso_sectionbreakbg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SECTION BREAK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49B5-77EF-5641-88A5-AD9ACF6321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FDD1F-3365-2C45-94E9-1926B7067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49B5-77EF-5641-88A5-AD9ACF6321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FDD1F-3365-2C45-94E9-1926B7067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49B5-77EF-5641-88A5-AD9ACF6321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FDD1F-3365-2C45-94E9-1926B7067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49B5-77EF-5641-88A5-AD9ACF6321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FDD1F-3365-2C45-94E9-1926B7067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49B5-77EF-5641-88A5-AD9ACF6321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FDD1F-3365-2C45-94E9-1926B7067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49B5-77EF-5641-88A5-AD9ACF6321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FDD1F-3365-2C45-94E9-1926B7067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49B5-77EF-5641-88A5-AD9ACF6321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FDD1F-3365-2C45-94E9-1926B7067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49B5-77EF-5641-88A5-AD9ACF6321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FDD1F-3365-2C45-94E9-1926B7067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ocuParch_preso_contentbg.pn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849B5-77EF-5641-88A5-AD9ACF6321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FDD1F-3365-2C45-94E9-1926B706714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b="1" i="0" kern="1200" baseline="0">
          <a:solidFill>
            <a:srgbClr val="328A8C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328A8C"/>
        </a:buClr>
        <a:buSzPct val="80000"/>
        <a:buFont typeface="Wingdings" charset="2"/>
        <a:buChar char="Ø"/>
        <a:defRPr sz="2800" kern="1200">
          <a:solidFill>
            <a:schemeClr val="tx1">
              <a:lumMod val="50000"/>
              <a:lumOff val="50000"/>
            </a:schemeClr>
          </a:solidFill>
          <a:latin typeface="Arial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>
              <a:lumMod val="50000"/>
              <a:lumOff val="50000"/>
            </a:schemeClr>
          </a:solidFill>
          <a:latin typeface="Arial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Arial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Arial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>
              <a:lumMod val="50000"/>
              <a:lumOff val="50000"/>
            </a:schemeClr>
          </a:solidFill>
          <a:latin typeface="Arial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tbaden@parchment.com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2671" y="2685877"/>
            <a:ext cx="4051852" cy="1181923"/>
          </a:xfrm>
        </p:spPr>
        <p:txBody>
          <a:bodyPr/>
          <a:lstStyle/>
          <a:p>
            <a:r>
              <a:rPr lang="en-US" dirty="0" smtClean="0"/>
              <a:t>Adoption Webinar</a:t>
            </a:r>
            <a:endParaRPr lang="en-US" dirty="0"/>
          </a:p>
        </p:txBody>
      </p:sp>
      <p:pic>
        <p:nvPicPr>
          <p:cNvPr id="5" name="Picture 4" descr="docufidebyparchment_4C_pri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5258" y="2770854"/>
            <a:ext cx="2639656" cy="1011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989" y="4401197"/>
            <a:ext cx="2321719" cy="232171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0553" y="653241"/>
            <a:ext cx="4322618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Pre-live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lvl="0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Prepare for Launch Call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Add administrators (see user guide)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Update/add profile 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Update Sender Preferences (see user guide)</a:t>
            </a:r>
          </a:p>
          <a:p>
            <a:pPr marL="285750" lvl="0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During Launch Call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Review conversion to new request process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Create marketing plan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Develop registration plan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Schedule Installation call 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Complete basic user interface training</a:t>
            </a:r>
          </a:p>
          <a:p>
            <a:pPr marL="285750" lvl="0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After Launch Call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Create roster upload file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Add Docufide to firewall whitelist and proxy settings 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Create and send first communication</a:t>
            </a:r>
          </a:p>
          <a:p>
            <a:pPr marL="285750" lvl="0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During Installation Call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Upload student roster file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Install print driver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Batch upload transcripts</a:t>
            </a:r>
          </a:p>
          <a:p>
            <a:pPr marL="285750" indent="-285750">
              <a:buSzPct val="60000"/>
              <a:buFont typeface="Wingdings" pitchFamily="2" charset="2"/>
              <a:buChar char="Ë"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33107" y="664578"/>
            <a:ext cx="365760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ct val="60000"/>
            </a:pP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Post Live</a:t>
            </a:r>
          </a:p>
          <a:p>
            <a:pPr marL="285750" lvl="0" indent="-285750">
              <a:buSzPct val="60000"/>
              <a:buFont typeface="Wingdings" pitchFamily="2" charset="2"/>
              <a:buChar char="Ë"/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Update 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website 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Add link to parchment.com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Add directions on how place a 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request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lvl="0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Send out communication to students/parents stating service is now available</a:t>
            </a:r>
          </a:p>
          <a:p>
            <a:pPr marL="285750" lvl="0" indent="-285750">
              <a:buSzPct val="60000"/>
              <a:buFont typeface="Wingdings" pitchFamily="2" charset="2"/>
              <a:buChar char="Ë"/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Execute Communication plan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lvl="0" indent="-285750">
              <a:buSzPct val="60000"/>
              <a:buFont typeface="Wingdings" pitchFamily="2" charset="2"/>
              <a:buChar char="Ë"/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Implement student registration plan 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lvl="0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Review User Guides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Student Registration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Automated workflow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Approving Transcripts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Matching</a:t>
            </a:r>
          </a:p>
          <a:p>
            <a:pPr marL="742950" lvl="1" indent="-285750">
              <a:buSzPct val="60000"/>
              <a:buFont typeface="Wingdings" pitchFamily="2" charset="2"/>
              <a:buChar char="Ë"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Common App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04805" y="191576"/>
            <a:ext cx="4364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328A8C"/>
                </a:solidFill>
                <a:latin typeface="Arial" pitchFamily="34" charset="0"/>
                <a:cs typeface="Arial" pitchFamily="34" charset="0"/>
              </a:rPr>
              <a:t>Docufide Sender Check list</a:t>
            </a:r>
          </a:p>
        </p:txBody>
      </p:sp>
    </p:spTree>
    <p:extLst>
      <p:ext uri="{BB962C8B-B14F-4D97-AF65-F5344CB8AC3E}">
        <p14:creationId xmlns:p14="http://schemas.microsoft.com/office/powerpoint/2010/main" val="3021215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Installation Call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9256" y="2036618"/>
            <a:ext cx="5337544" cy="408954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400" dirty="0" smtClean="0"/>
              <a:t>Requirements:</a:t>
            </a:r>
          </a:p>
          <a:p>
            <a:pPr lvl="2">
              <a:buClr>
                <a:srgbClr val="328A8C"/>
              </a:buClr>
              <a:buFont typeface="Wingdings" pitchFamily="2" charset="2"/>
              <a:buChar char="Ø"/>
            </a:pPr>
            <a:r>
              <a:rPr lang="en-US" sz="1600" dirty="0" smtClean="0"/>
              <a:t>Needs to be done at the Primary Users Desk</a:t>
            </a:r>
          </a:p>
          <a:p>
            <a:pPr lvl="2">
              <a:buClr>
                <a:srgbClr val="328A8C"/>
              </a:buClr>
              <a:buFont typeface="Wingdings" pitchFamily="2" charset="2"/>
              <a:buChar char="Ø"/>
            </a:pPr>
            <a:r>
              <a:rPr lang="en-US" sz="1600" dirty="0" smtClean="0"/>
              <a:t>Both the IT contact and Primary User should be present</a:t>
            </a:r>
          </a:p>
          <a:p>
            <a:pPr lvl="2">
              <a:buClr>
                <a:srgbClr val="328A8C"/>
              </a:buClr>
              <a:buFont typeface="Wingdings" pitchFamily="2" charset="2"/>
              <a:buChar char="Ø"/>
            </a:pPr>
            <a:r>
              <a:rPr lang="en-US" sz="1600" dirty="0" smtClean="0"/>
              <a:t>Need to have your roster upload ready</a:t>
            </a:r>
          </a:p>
          <a:p>
            <a:pPr marL="0" indent="0">
              <a:buNone/>
            </a:pPr>
            <a:r>
              <a:rPr lang="en-US" sz="2400" dirty="0" smtClean="0"/>
              <a:t>	Objectives:</a:t>
            </a:r>
          </a:p>
          <a:p>
            <a:pPr lvl="2">
              <a:buClr>
                <a:srgbClr val="328A8C"/>
              </a:buClr>
              <a:buFont typeface="Wingdings" pitchFamily="2" charset="2"/>
              <a:buChar char="Ø"/>
            </a:pPr>
            <a:r>
              <a:rPr lang="en-US" sz="1600" dirty="0" smtClean="0"/>
              <a:t>Will </a:t>
            </a:r>
            <a:r>
              <a:rPr lang="en-US" sz="1600" dirty="0" smtClean="0"/>
              <a:t>complete installation of the “Printer” client and sent through at least 1 test transcript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85" y="2463564"/>
            <a:ext cx="3095625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" y="1227055"/>
            <a:ext cx="82296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 is a </a:t>
            </a:r>
            <a:r>
              <a:rPr lang="en-US" sz="3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30 </a:t>
            </a:r>
            <a:r>
              <a:rPr lang="en-US" sz="3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minute call with your IT contact</a:t>
            </a:r>
          </a:p>
        </p:txBody>
      </p:sp>
    </p:spTree>
    <p:extLst>
      <p:ext uri="{BB962C8B-B14F-4D97-AF65-F5344CB8AC3E}">
        <p14:creationId xmlns:p14="http://schemas.microsoft.com/office/powerpoint/2010/main" val="212752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Interface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&amp; Review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74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6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478739" y="6494115"/>
            <a:ext cx="207615" cy="22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64291" tIns="32146" rIns="64291" bIns="32146" anchor="ctr"/>
          <a:lstStyle>
            <a:lvl1pPr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algn="r" eaLnBrk="1" hangingPunct="1">
              <a:defRPr/>
            </a:pPr>
            <a:fld id="{C65B4DB8-4E33-47B4-BD9D-586A72EB22A0}" type="slidenum">
              <a:rPr lang="en-US" sz="1100">
                <a:solidFill>
                  <a:srgbClr val="87878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pPr algn="r" eaLnBrk="1" hangingPunct="1">
                <a:defRPr/>
              </a:pPr>
              <a:t>14</a:t>
            </a:fld>
            <a:endParaRPr lang="en-US" sz="1100">
              <a:solidFill>
                <a:srgbClr val="87878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</p:txBody>
      </p:sp>
      <p:sp>
        <p:nvSpPr>
          <p:cNvPr id="6144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1377" y="914177"/>
            <a:ext cx="8402836" cy="5480596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/>
          <a:lstStyle/>
          <a:p>
            <a:pPr marL="0" indent="0">
              <a:buNone/>
              <a:defRPr/>
            </a:pPr>
            <a:endParaRPr lang="en-US" sz="1800" b="1" dirty="0"/>
          </a:p>
          <a:p>
            <a:pPr marL="0" indent="0">
              <a:buNone/>
              <a:defRPr/>
            </a:pPr>
            <a:r>
              <a:rPr lang="en-US" sz="2000" b="1" dirty="0" smtClean="0"/>
              <a:t>Parchment</a:t>
            </a:r>
            <a:endParaRPr lang="en-US" sz="2000" b="1" dirty="0"/>
          </a:p>
          <a:p>
            <a:pPr marL="0" indent="0">
              <a:buNone/>
              <a:defRPr/>
            </a:pPr>
            <a:r>
              <a:rPr lang="en-US" sz="2000" dirty="0" smtClean="0"/>
              <a:t>Tammy Baden – Account Executive </a:t>
            </a:r>
            <a:endParaRPr lang="en-US" sz="2000" dirty="0"/>
          </a:p>
          <a:p>
            <a:pPr marL="0" indent="0">
              <a:buNone/>
              <a:defRPr/>
            </a:pPr>
            <a:r>
              <a:rPr lang="en-US" sz="2000" dirty="0" smtClean="0">
                <a:hlinkClick r:id="rId3"/>
              </a:rPr>
              <a:t>tbaden@parchment.com</a:t>
            </a:r>
            <a:endParaRPr lang="en-US" sz="2000" dirty="0"/>
          </a:p>
          <a:p>
            <a:pPr marL="0" indent="0">
              <a:buNone/>
              <a:defRPr/>
            </a:pPr>
            <a:r>
              <a:rPr lang="en-US" sz="2000" dirty="0"/>
              <a:t>1.480.719.1646 </a:t>
            </a:r>
            <a:r>
              <a:rPr lang="en-US" sz="2000" dirty="0" smtClean="0"/>
              <a:t>ext.1013</a:t>
            </a:r>
            <a:endParaRPr lang="en-US" sz="2000" dirty="0"/>
          </a:p>
          <a:p>
            <a:pPr marL="0" indent="0">
              <a:buNone/>
              <a:defRPr/>
            </a:pPr>
            <a:endParaRPr lang="en-US" sz="1800" dirty="0"/>
          </a:p>
          <a:p>
            <a:pPr>
              <a:buFont typeface="Wingdings" pitchFamily="2" charset="2"/>
              <a:buChar char="q"/>
              <a:defRPr/>
            </a:pPr>
            <a:endParaRPr lang="en-US" sz="2200" dirty="0"/>
          </a:p>
        </p:txBody>
      </p: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173" y="5544220"/>
            <a:ext cx="1405309" cy="85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>
          <a:xfrm>
            <a:off x="252264" y="267891"/>
            <a:ext cx="8233172" cy="743396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ym typeface="Arial Bold" charset="0"/>
              </a:rPr>
              <a:t>Contacts</a:t>
            </a:r>
          </a:p>
        </p:txBody>
      </p:sp>
    </p:spTree>
    <p:extLst>
      <p:ext uri="{BB962C8B-B14F-4D97-AF65-F5344CB8AC3E}">
        <p14:creationId xmlns:p14="http://schemas.microsoft.com/office/powerpoint/2010/main" val="1042507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Objectives: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741652" y="1238642"/>
            <a:ext cx="6112608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Gather information</a:t>
            </a:r>
          </a:p>
          <a:p>
            <a:r>
              <a:rPr lang="en-US" dirty="0" smtClean="0">
                <a:latin typeface="+mn-lt"/>
              </a:rPr>
              <a:t>Explain Docufide Sender</a:t>
            </a:r>
          </a:p>
          <a:p>
            <a:r>
              <a:rPr lang="en-US" dirty="0" smtClean="0">
                <a:latin typeface="+mn-lt"/>
              </a:rPr>
              <a:t>Create </a:t>
            </a:r>
            <a:r>
              <a:rPr lang="en-US" dirty="0" smtClean="0">
                <a:latin typeface="+mn-lt"/>
              </a:rPr>
              <a:t>a Communication Plan</a:t>
            </a:r>
          </a:p>
          <a:p>
            <a:r>
              <a:rPr lang="en-US" dirty="0" smtClean="0">
                <a:latin typeface="+mn-lt"/>
              </a:rPr>
              <a:t>Schedule </a:t>
            </a:r>
            <a:r>
              <a:rPr lang="en-US" dirty="0" smtClean="0">
                <a:latin typeface="+mn-lt"/>
              </a:rPr>
              <a:t>Installation Call</a:t>
            </a:r>
          </a:p>
          <a:p>
            <a:r>
              <a:rPr lang="en-US" dirty="0" smtClean="0">
                <a:latin typeface="+mn-lt"/>
              </a:rPr>
              <a:t>Provide introduction of User Interface</a:t>
            </a:r>
          </a:p>
          <a:p>
            <a:r>
              <a:rPr lang="en-US" dirty="0" smtClean="0">
                <a:latin typeface="+mn-lt"/>
              </a:rPr>
              <a:t>Answer Questions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Picture 6" descr="docufidebyparchment_4C_pri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5935" y="5858123"/>
            <a:ext cx="1398325" cy="536079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05" y="1571148"/>
            <a:ext cx="2479747" cy="355996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522515"/>
            <a:ext cx="8229600" cy="57367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328A8C"/>
                </a:solidFill>
                <a:latin typeface="Arial" pitchFamily="34" charset="0"/>
                <a:cs typeface="Arial" pitchFamily="34" charset="0"/>
              </a:rPr>
              <a:t>Please tell us:</a:t>
            </a:r>
          </a:p>
          <a:p>
            <a:pPr lvl="1">
              <a:buClr>
                <a:srgbClr val="328A8C"/>
              </a:buClr>
              <a:buFont typeface="Wingdings" pitchFamily="2" charset="2"/>
              <a:buChar char="Ø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What is your SIS?  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328A8C"/>
              </a:buClr>
              <a:buFont typeface="Wingdings" pitchFamily="2" charset="2"/>
              <a:buChar char="Ø"/>
            </a:pPr>
            <a:r>
              <a:rPr lang="en-US" dirty="0">
                <a:latin typeface="Arial" pitchFamily="34" charset="0"/>
                <a:cs typeface="Arial" pitchFamily="34" charset="0"/>
              </a:rPr>
              <a:t>Do you have plans to change your SIS in the near future?</a:t>
            </a:r>
          </a:p>
          <a:p>
            <a:pPr lvl="1">
              <a:buClr>
                <a:srgbClr val="328A8C"/>
              </a:buClr>
              <a:buFont typeface="Wingdings" pitchFamily="2" charset="2"/>
              <a:buChar char="Ø"/>
            </a:pPr>
            <a:r>
              <a:rPr lang="en-US" dirty="0">
                <a:latin typeface="Arial" pitchFamily="34" charset="0"/>
                <a:cs typeface="Arial" pitchFamily="34" charset="0"/>
              </a:rPr>
              <a:t>What is your Operating system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 (Windows, Mac, etc.)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328A8C"/>
              </a:buClr>
              <a:buFont typeface="Wingdings" pitchFamily="2" charset="2"/>
              <a:buChar char="Ø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What is your </a:t>
            </a:r>
            <a:r>
              <a:rPr lang="en-US" dirty="0">
                <a:latin typeface="Arial" pitchFamily="34" charset="0"/>
                <a:cs typeface="Arial" pitchFamily="34" charset="0"/>
              </a:rPr>
              <a:t>current transcript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process?</a:t>
            </a:r>
          </a:p>
          <a:p>
            <a:pPr marL="1200150" lvl="2" indent="-342900">
              <a:buClr>
                <a:srgbClr val="328A8C"/>
              </a:buClr>
              <a:buFont typeface="Wingdings" pitchFamily="2" charset="2"/>
              <a:buChar char="Ø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Do you charge your students?</a:t>
            </a:r>
          </a:p>
          <a:p>
            <a:pPr marL="1200150" lvl="2" indent="-342900">
              <a:buClr>
                <a:srgbClr val="328A8C"/>
              </a:buClr>
              <a:buFont typeface="Wingdings" pitchFamily="2" charset="2"/>
              <a:buChar char="Ø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How many years of transcripts do you have on your current SIS?</a:t>
            </a:r>
          </a:p>
          <a:p>
            <a:pPr marL="1200150" lvl="2" indent="-342900">
              <a:buClr>
                <a:srgbClr val="328A8C"/>
              </a:buClr>
              <a:buFont typeface="Wingdings" pitchFamily="2" charset="2"/>
              <a:buChar char="Ø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How/where do you keep the older transcripts?</a:t>
            </a:r>
          </a:p>
          <a:p>
            <a:pPr marL="1200150" lvl="2" indent="-342900">
              <a:buClr>
                <a:srgbClr val="328A8C"/>
              </a:buClr>
              <a:buFont typeface="Wingdings" pitchFamily="2" charset="2"/>
              <a:buChar char="Ø"/>
            </a:pPr>
            <a:r>
              <a:rPr lang="en-US" dirty="0" smtClean="0"/>
              <a:t>Approx</a:t>
            </a:r>
            <a:r>
              <a:rPr lang="en-US" dirty="0"/>
              <a:t>. how many seniors do you </a:t>
            </a:r>
            <a:r>
              <a:rPr lang="en-US" dirty="0" smtClean="0"/>
              <a:t>have?</a:t>
            </a:r>
          </a:p>
          <a:p>
            <a:pPr marL="1200150" lvl="2" indent="-342900">
              <a:buClr>
                <a:srgbClr val="328A8C"/>
              </a:buClr>
              <a:buFont typeface="Wingdings" pitchFamily="2" charset="2"/>
              <a:buChar char="Ø"/>
            </a:pPr>
            <a:r>
              <a:rPr lang="en-US" dirty="0" smtClean="0"/>
              <a:t>What </a:t>
            </a:r>
            <a:r>
              <a:rPr lang="en-US" dirty="0"/>
              <a:t>is the approx. % of college bound?</a:t>
            </a:r>
          </a:p>
          <a:p>
            <a:pPr marL="457200" lvl="1" indent="0">
              <a:buNone/>
            </a:pPr>
            <a:endParaRPr lang="en-US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000" y="4510092"/>
            <a:ext cx="2166938" cy="21669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Docufide Sender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87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1" y="1785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8478739" y="6494115"/>
            <a:ext cx="207615" cy="22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64291" tIns="32146" rIns="64291" bIns="32146" anchor="ctr"/>
          <a:lstStyle>
            <a:lvl1pPr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algn="r" eaLnBrk="1" hangingPunct="1">
              <a:defRPr/>
            </a:pPr>
            <a:fld id="{72FBDF0E-84D8-4536-B4D7-5BE0A704D134}" type="slidenum">
              <a:rPr lang="en-US" sz="1100">
                <a:solidFill>
                  <a:srgbClr val="87878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pPr algn="r" eaLnBrk="1" hangingPunct="1">
                <a:defRPr/>
              </a:pPr>
              <a:t>5</a:t>
            </a:fld>
            <a:endParaRPr lang="en-US" sz="1100">
              <a:solidFill>
                <a:srgbClr val="87878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</p:txBody>
      </p:sp>
      <p:sp>
        <p:nvSpPr>
          <p:cNvPr id="6144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647" y="1446610"/>
            <a:ext cx="8228707" cy="5154662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/>
          <a:lstStyle/>
          <a:p>
            <a:pPr marL="0" indent="0">
              <a:buNone/>
              <a:defRPr/>
            </a:pPr>
            <a:r>
              <a:rPr lang="en-US" sz="2200" b="1" dirty="0"/>
              <a:t>Docufide</a:t>
            </a:r>
            <a:r>
              <a:rPr lang="en-US" sz="2200" b="1" baseline="30000" dirty="0"/>
              <a:t>®</a:t>
            </a:r>
            <a:r>
              <a:rPr lang="en-US" sz="2200" b="1" dirty="0"/>
              <a:t> by Parchment</a:t>
            </a:r>
            <a:r>
              <a:rPr lang="en-US" sz="2200" b="1" baseline="30000" dirty="0"/>
              <a:t>™</a:t>
            </a:r>
            <a:r>
              <a:rPr lang="en-US" sz="2200" b="1" dirty="0"/>
              <a:t> is Education's Trusted Intermediary</a:t>
            </a:r>
            <a:r>
              <a:rPr lang="en-US" sz="2200" b="1" baseline="30000" dirty="0"/>
              <a:t>™</a:t>
            </a:r>
            <a:r>
              <a:rPr lang="en-US" sz="2200" b="1" dirty="0"/>
              <a:t> </a:t>
            </a:r>
          </a:p>
          <a:p>
            <a:pPr marL="0" indent="0">
              <a:buNone/>
              <a:defRPr/>
            </a:pPr>
            <a:endParaRPr lang="en-US" sz="2200" b="1" dirty="0"/>
          </a:p>
          <a:p>
            <a:pPr marL="0" indent="0">
              <a:buNone/>
              <a:defRPr/>
            </a:pPr>
            <a:r>
              <a:rPr lang="en-US" sz="2000" b="1" dirty="0"/>
              <a:t>Facts about Docufide</a:t>
            </a:r>
            <a:r>
              <a:rPr lang="en-US" sz="2000" b="1" baseline="30000" dirty="0"/>
              <a:t>®</a:t>
            </a:r>
            <a:r>
              <a:rPr lang="en-US" sz="2000" b="1" dirty="0"/>
              <a:t> by Parchment</a:t>
            </a:r>
            <a:r>
              <a:rPr lang="en-US" sz="2000" b="1" baseline="30000" dirty="0"/>
              <a:t>™</a:t>
            </a:r>
            <a:r>
              <a:rPr lang="en-US" sz="2000" b="1" dirty="0"/>
              <a:t> </a:t>
            </a:r>
          </a:p>
          <a:p>
            <a:pPr algn="just">
              <a:buFont typeface="Wingdings" pitchFamily="2" charset="2"/>
              <a:buChar char="§"/>
              <a:defRPr/>
            </a:pPr>
            <a:r>
              <a:rPr lang="en-US" sz="2000" dirty="0"/>
              <a:t>Parchment is the company that supports Docufide Sender </a:t>
            </a:r>
          </a:p>
          <a:p>
            <a:pPr algn="just">
              <a:buFont typeface="Wingdings" pitchFamily="2" charset="2"/>
              <a:buChar char="§"/>
              <a:defRPr/>
            </a:pPr>
            <a:r>
              <a:rPr lang="en-US" sz="2000" dirty="0"/>
              <a:t>Docufide Sender is the product.  </a:t>
            </a:r>
          </a:p>
          <a:p>
            <a:pPr algn="just">
              <a:buFont typeface="Wingdings" pitchFamily="2" charset="2"/>
              <a:buChar char="§"/>
              <a:defRPr/>
            </a:pPr>
            <a:r>
              <a:rPr lang="en-US" sz="2000" dirty="0"/>
              <a:t>Docufide Sender allows schools to send transcripts</a:t>
            </a:r>
          </a:p>
          <a:p>
            <a:pPr algn="just">
              <a:buFont typeface="Wingdings" pitchFamily="2" charset="2"/>
              <a:buChar char="§"/>
              <a:defRPr/>
            </a:pPr>
            <a:r>
              <a:rPr lang="en-US" sz="2000" dirty="0"/>
              <a:t>Over 7,000 schools and universities using Docufide Sender</a:t>
            </a:r>
          </a:p>
          <a:p>
            <a:pPr algn="just">
              <a:buFont typeface="Wingdings" pitchFamily="2" charset="2"/>
              <a:buChar char="§"/>
              <a:defRPr/>
            </a:pPr>
            <a:r>
              <a:rPr lang="en-US" sz="2000" dirty="0"/>
              <a:t>10 state initiatives and NCAA, on the Docufide by Parchment platform.</a:t>
            </a:r>
          </a:p>
          <a:p>
            <a:pPr>
              <a:buFont typeface="Wingdings" pitchFamily="2" charset="2"/>
              <a:buChar char="q"/>
              <a:defRPr/>
            </a:pPr>
            <a:endParaRPr lang="en-US" sz="2500" dirty="0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173" y="5544220"/>
            <a:ext cx="1405309" cy="85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9462" name="Picture 6" descr="docufidebyparchment_4C_prin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28" y="264543"/>
            <a:ext cx="2179960" cy="836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6983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478739" y="6494115"/>
            <a:ext cx="207615" cy="22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64291" tIns="32146" rIns="64291" bIns="32146" anchor="ctr"/>
          <a:lstStyle>
            <a:lvl1pPr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algn="r" eaLnBrk="1" hangingPunct="1">
              <a:defRPr/>
            </a:pPr>
            <a:fld id="{782F8C27-73C9-4746-AB14-67D26177BFE7}" type="slidenum">
              <a:rPr lang="en-US" sz="1100">
                <a:solidFill>
                  <a:srgbClr val="87878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pPr algn="r" eaLnBrk="1" hangingPunct="1">
                <a:defRPr/>
              </a:pPr>
              <a:t>6</a:t>
            </a:fld>
            <a:endParaRPr lang="en-US" sz="1100">
              <a:solidFill>
                <a:srgbClr val="87878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</p:txBody>
      </p:sp>
      <p:sp>
        <p:nvSpPr>
          <p:cNvPr id="6144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646" y="1017984"/>
            <a:ext cx="8402836" cy="5480596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/>
          <a:lstStyle/>
          <a:p>
            <a:pPr>
              <a:buFont typeface="Wingdings" pitchFamily="2" charset="2"/>
              <a:buChar char="§"/>
              <a:defRPr/>
            </a:pPr>
            <a:r>
              <a:rPr lang="en-US" sz="2000" dirty="0"/>
              <a:t>Online Transcript Request, Tracking &amp; Approval</a:t>
            </a:r>
            <a:br>
              <a:rPr lang="en-US" sz="2000" dirty="0"/>
            </a:br>
            <a:endParaRPr lang="en-US" sz="2000" dirty="0"/>
          </a:p>
          <a:p>
            <a:pPr>
              <a:buFont typeface="Wingdings" pitchFamily="2" charset="2"/>
              <a:buChar char="§"/>
              <a:defRPr/>
            </a:pPr>
            <a:r>
              <a:rPr lang="en-US" sz="2000" dirty="0"/>
              <a:t>High School to College Transcript Delivery </a:t>
            </a:r>
            <a:br>
              <a:rPr lang="en-US" sz="2000" dirty="0"/>
            </a:br>
            <a:endParaRPr lang="en-US" sz="2000" dirty="0"/>
          </a:p>
          <a:p>
            <a:pPr>
              <a:buFont typeface="Wingdings" pitchFamily="2" charset="2"/>
              <a:buChar char="§"/>
              <a:defRPr/>
            </a:pPr>
            <a:r>
              <a:rPr lang="en-US" sz="2000" dirty="0"/>
              <a:t>High School to Anywhere Transcript Delivery </a:t>
            </a:r>
            <a:br>
              <a:rPr lang="en-US" sz="2000" dirty="0"/>
            </a:br>
            <a:endParaRPr lang="en-US" sz="2000" dirty="0"/>
          </a:p>
          <a:p>
            <a:pPr>
              <a:buFont typeface="Wingdings" pitchFamily="2" charset="2"/>
              <a:buChar char="§"/>
              <a:defRPr/>
            </a:pPr>
            <a:r>
              <a:rPr lang="en-US" sz="2000" dirty="0"/>
              <a:t>Directory of Users, Reports &amp; Support</a:t>
            </a:r>
            <a:br>
              <a:rPr lang="en-US" sz="2000" dirty="0"/>
            </a:br>
            <a:r>
              <a:rPr lang="en-US" sz="2000" dirty="0"/>
              <a:t>  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n-US" sz="2000" dirty="0"/>
              <a:t>Surcharge Options – Schools will get a check once the refund amount has reached $500.  This is evaluated quarterly.</a:t>
            </a: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> </a:t>
            </a:r>
          </a:p>
          <a:p>
            <a:pPr>
              <a:spcBef>
                <a:spcPct val="50000"/>
              </a:spcBef>
              <a:buClr>
                <a:srgbClr val="FF9900"/>
              </a:buClr>
              <a:buFont typeface="Wingdings" pitchFamily="2" charset="2"/>
              <a:buChar char="q"/>
              <a:defRPr/>
            </a:pPr>
            <a:endParaRPr lang="en-US" sz="2500" dirty="0"/>
          </a:p>
          <a:p>
            <a:pPr>
              <a:buFont typeface="Wingdings" pitchFamily="2" charset="2"/>
              <a:buChar char="q"/>
              <a:defRPr/>
            </a:pPr>
            <a:endParaRPr lang="en-US" sz="2500" dirty="0"/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173" y="5544220"/>
            <a:ext cx="1405309" cy="85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" name="Rectangle 3"/>
          <p:cNvSpPr>
            <a:spLocks noGrp="1" noChangeArrowheads="1"/>
          </p:cNvSpPr>
          <p:nvPr>
            <p:ph type="title"/>
          </p:nvPr>
        </p:nvSpPr>
        <p:spPr>
          <a:xfrm>
            <a:off x="455414" y="274588"/>
            <a:ext cx="8233172" cy="743396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ym typeface="Arial Bold" charset="0"/>
              </a:rPr>
              <a:t>What is Docufide Sender?</a:t>
            </a:r>
          </a:p>
        </p:txBody>
      </p:sp>
    </p:spTree>
    <p:extLst>
      <p:ext uri="{BB962C8B-B14F-4D97-AF65-F5344CB8AC3E}">
        <p14:creationId xmlns:p14="http://schemas.microsoft.com/office/powerpoint/2010/main" val="3449564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8478739" y="6494115"/>
            <a:ext cx="207615" cy="22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64291" tIns="32146" rIns="64291" bIns="32146" anchor="ctr"/>
          <a:lstStyle>
            <a:lvl1pPr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algn="r" eaLnBrk="1" hangingPunct="1">
              <a:defRPr/>
            </a:pPr>
            <a:fld id="{AFF251BE-ACB6-46D2-8B81-481F5272A9C6}" type="slidenum">
              <a:rPr lang="en-US" sz="1100">
                <a:solidFill>
                  <a:srgbClr val="87878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pPr algn="r" eaLnBrk="1" hangingPunct="1">
                <a:defRPr/>
              </a:pPr>
              <a:t>7</a:t>
            </a:fld>
            <a:endParaRPr lang="en-US" sz="1100">
              <a:solidFill>
                <a:srgbClr val="87878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173" y="5544220"/>
            <a:ext cx="1405309" cy="85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sz="2200" dirty="0"/>
              <a:t>Benefits for Students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241093" lvl="1" indent="-241093">
              <a:spcBef>
                <a:spcPts val="703"/>
              </a:spcBef>
              <a:buClr>
                <a:srgbClr val="328A8C"/>
              </a:buClr>
              <a:buSzPct val="80000"/>
              <a:buFont typeface="Wingdings" pitchFamily="2" charset="2"/>
              <a:buChar char="q"/>
              <a:defRPr/>
            </a:pPr>
            <a:r>
              <a:rPr lang="en-US" dirty="0"/>
              <a:t>Students or Parents can order transcripts any time, day or night.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000" dirty="0"/>
              <a:t>Status of all transcript requests in one location for easy record keeping. 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000" dirty="0"/>
              <a:t>Quick and easy registration and request process</a:t>
            </a:r>
            <a:r>
              <a:rPr lang="en-US" dirty="0" smtClean="0"/>
              <a:t>.</a:t>
            </a:r>
          </a:p>
          <a:p>
            <a:pPr marL="0" indent="0">
              <a:buNone/>
              <a:defRPr/>
            </a:pP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z="2200" dirty="0"/>
              <a:t>Benefits for Schools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en-US" sz="2000" dirty="0"/>
              <a:t>Cost Savings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000" dirty="0"/>
              <a:t>Time Savings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000" dirty="0"/>
              <a:t>Reporting Functionality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000" dirty="0"/>
              <a:t>User Friendly Interface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000" dirty="0"/>
              <a:t>Training – Online Training Guides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000" dirty="0"/>
              <a:t>Control</a:t>
            </a:r>
          </a:p>
          <a:p>
            <a:pPr marL="0" indent="0">
              <a:buNone/>
              <a:defRPr/>
            </a:pPr>
            <a:endParaRPr lang="en-US" dirty="0"/>
          </a:p>
        </p:txBody>
      </p:sp>
      <p:pic>
        <p:nvPicPr>
          <p:cNvPr id="12" name="Picture 6" descr="docufidebyparchment_4C_prin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28" y="264543"/>
            <a:ext cx="2179960" cy="836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991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941560698"/>
              </p:ext>
            </p:extLst>
          </p:nvPr>
        </p:nvGraphicFramePr>
        <p:xfrm>
          <a:off x="1219912" y="1199395"/>
          <a:ext cx="68580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173" y="5544220"/>
            <a:ext cx="1405309" cy="85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82011" y="284256"/>
            <a:ext cx="6646141" cy="743396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 baseline="0">
                <a:solidFill>
                  <a:srgbClr val="328A8C"/>
                </a:solidFill>
                <a:latin typeface="Arial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 err="1" smtClean="0">
                <a:sym typeface="Arial Bold" charset="0"/>
              </a:rPr>
              <a:t>Docufide</a:t>
            </a:r>
            <a:r>
              <a:rPr lang="en-US" dirty="0" smtClean="0">
                <a:sym typeface="Arial Bold" charset="0"/>
              </a:rPr>
              <a:t> Sender Workflow</a:t>
            </a:r>
            <a:endParaRPr lang="en-US" dirty="0" smtClean="0">
              <a:sym typeface="Aria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254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Lets create a plan!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What's the best form of communication?</a:t>
            </a:r>
          </a:p>
          <a:p>
            <a:pPr lvl="2"/>
            <a:r>
              <a:rPr lang="en-US" sz="1600" dirty="0" smtClean="0"/>
              <a:t>District/School Website</a:t>
            </a:r>
          </a:p>
          <a:p>
            <a:pPr lvl="2"/>
            <a:r>
              <a:rPr lang="en-US" sz="1600" dirty="0" smtClean="0"/>
              <a:t>Changing Registrars voicemail</a:t>
            </a:r>
          </a:p>
          <a:p>
            <a:pPr lvl="2"/>
            <a:r>
              <a:rPr lang="en-US" sz="1600" dirty="0" smtClean="0"/>
              <a:t>Student Flyers</a:t>
            </a:r>
          </a:p>
          <a:p>
            <a:pPr lvl="2"/>
            <a:r>
              <a:rPr lang="en-US" sz="1600" dirty="0" smtClean="0"/>
              <a:t>Newsletters/News paper articles </a:t>
            </a:r>
          </a:p>
          <a:p>
            <a:pPr lvl="2"/>
            <a:r>
              <a:rPr lang="en-US" sz="1600" dirty="0" smtClean="0"/>
              <a:t>Social Media (Facebook, Twitter, etc.) </a:t>
            </a:r>
          </a:p>
          <a:p>
            <a:r>
              <a:rPr lang="en-US" sz="2400" dirty="0" smtClean="0"/>
              <a:t>What’s the best way to get your students registered?</a:t>
            </a:r>
          </a:p>
          <a:p>
            <a:pPr lvl="2"/>
            <a:r>
              <a:rPr lang="en-US" sz="1600" dirty="0"/>
              <a:t>Back to school sessions</a:t>
            </a:r>
          </a:p>
          <a:p>
            <a:pPr lvl="2"/>
            <a:r>
              <a:rPr lang="en-US" sz="1600" dirty="0"/>
              <a:t>Parent nights</a:t>
            </a:r>
          </a:p>
          <a:p>
            <a:pPr lvl="2"/>
            <a:r>
              <a:rPr lang="en-US" sz="1600" dirty="0"/>
              <a:t>College planning </a:t>
            </a:r>
            <a:r>
              <a:rPr lang="en-US" sz="1600" dirty="0" smtClean="0"/>
              <a:t>sessions</a:t>
            </a:r>
          </a:p>
          <a:p>
            <a:r>
              <a:rPr lang="en-US" sz="2400" dirty="0" smtClean="0"/>
              <a:t>How </a:t>
            </a:r>
            <a:r>
              <a:rPr lang="en-US" sz="2400" dirty="0"/>
              <a:t>many students do you think you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can get registered in the next 30 days?</a:t>
            </a:r>
          </a:p>
          <a:p>
            <a:pPr marL="0" indent="0">
              <a:buNone/>
            </a:pPr>
            <a:r>
              <a:rPr lang="en-US" sz="2400" dirty="0" smtClean="0"/>
              <a:t>     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161" y="4244469"/>
            <a:ext cx="2197894" cy="219789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483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7402</TotalTime>
  <Words>508</Words>
  <Application>Microsoft Office PowerPoint</Application>
  <PresentationFormat>On-screen Show (4:3)</PresentationFormat>
  <Paragraphs>126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Adoption Webinar</vt:lpstr>
      <vt:lpstr>Objectives:</vt:lpstr>
      <vt:lpstr>PowerPoint Presentation</vt:lpstr>
      <vt:lpstr>Docufide Sender</vt:lpstr>
      <vt:lpstr>PowerPoint Presentation</vt:lpstr>
      <vt:lpstr>What is Docufide Sender?</vt:lpstr>
      <vt:lpstr>PowerPoint Presentation</vt:lpstr>
      <vt:lpstr>PowerPoint Presentation</vt:lpstr>
      <vt:lpstr>Lets create a plan!</vt:lpstr>
      <vt:lpstr>PowerPoint Presentation</vt:lpstr>
      <vt:lpstr>Installation Call </vt:lpstr>
      <vt:lpstr>User Interface</vt:lpstr>
      <vt:lpstr>Questions &amp; Review </vt:lpstr>
      <vt:lpstr>Contacts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Kate Lysaught</dc:creator>
  <cp:lastModifiedBy>Tammy Baden</cp:lastModifiedBy>
  <cp:revision>59</cp:revision>
  <dcterms:created xsi:type="dcterms:W3CDTF">2011-03-07T22:15:57Z</dcterms:created>
  <dcterms:modified xsi:type="dcterms:W3CDTF">2012-03-01T22:26:42Z</dcterms:modified>
</cp:coreProperties>
</file>